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51" r:id="rId4"/>
  </p:sldMasterIdLst>
  <p:notesMasterIdLst>
    <p:notesMasterId r:id="rId6"/>
  </p:notesMasterIdLst>
  <p:handoutMasterIdLst>
    <p:handoutMasterId r:id="rId7"/>
  </p:handoutMasterIdLst>
  <p:sldIdLst>
    <p:sldId id="256" r:id="rId5"/>
  </p:sldIdLst>
  <p:sldSz cx="4498975" cy="37947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1212D07-80EF-8725-C32C-BE9E014223AF}" name="Aimee Grimes" initials="AG" userId="S::aimee.grimes@vml.com::b442bdd9-38fe-496f-abf4-71bcdd39bbc3" providerId="AD"/>
  <p188:author id="{132FB712-3CE4-18DD-2E57-2B4294988958}" name="Daniel Murphy" initials="DM" userId="d794f178558cd12d" providerId="Windows Live"/>
  <p188:author id="{C40B2B1F-143B-8565-E3BF-8327B35084DA}" name="Chloe Rehfield" initials="CR" userId="S::chloe.rehfield@vml.com::fcd04cfa-899e-40b9-b619-f13762851923" providerId="AD"/>
  <p188:author id="{AD512027-01D2-0DA4-9E5D-B5B1C4FD3608}" name="Jeanette Kennedy" initials="JK" userId="S::jekenn@microsoft.com::ef1ba44e-525a-4800-a6a6-6e768e281d3c" providerId="AD"/>
  <p188:author id="{EFB8C82F-D441-3C4D-3BED-A193F450F7F8}" name="Chloe Rehfield" initials="" userId="S::Chloe.Rehfield@vml.com::fcd04cfa-899e-40b9-b619-f13762851923" providerId="AD"/>
  <p188:author id="{0F183F32-C248-206F-BEC1-0AA1002B4C87}" name="Marco Kelso" initials="MK" userId="S::marco.kelso@vml.com::2ab8c61d-ef4e-4e34-bb96-68e47c973718" providerId="AD"/>
  <p188:author id="{C240DC61-4754-1254-703E-AFC288D43933}" name="Ashley Petorella" initials="AP" userId="S::ashley.petorella@vml.com::303612a7-7c73-443f-b972-a02d125cb837" providerId="AD"/>
  <p188:author id="{D1212D73-50BD-F4D3-7009-736429325803}" name="Melissa Sieja" initials="MS" userId="S::melissa.sieja@vml.com::4732e793-b568-44b8-a94c-b8345e2c2790" providerId="AD"/>
  <p188:author id="{A63BDD76-B441-7129-84D5-F2DC58B07F79}" name="Jennie Cady" initials="JC" userId="S::jenniecady@microsoft.com::718340df-7e55-4aae-ae44-77802bfa4698" providerId="AD"/>
  <p188:author id="{0D0C9578-9010-71BA-3DD4-71D423D34191}" name="Ian Wells" initials="IW" userId="S::ian.wells_vml.com#ext#@microsoft.onmicrosoft.com::cc5ea505-e73f-406a-b7d7-d16e6c001677" providerId="AD"/>
  <p188:author id="{2AF4A092-E3B9-988C-2C94-0F8B7C9F7FE3}" name="Lindsay Gardner" initials="LG" userId="S::lindsayg@microsoft.com::fd9247c2-d545-42bf-a319-c9f0662364da" providerId="AD"/>
  <p188:author id="{3CF5639C-D5C2-F589-D36A-F9228A5ED082}" name="Jaynie McCloskey" initials="JM" userId="S::jaynie.mccloskey@vml.com::cfe8a697-ca5d-41a4-9753-410b61627148" providerId="AD"/>
  <p188:author id="{BA9813B5-739C-84AC-5117-3CDA40CF4F22}" name="Veronica Murtagh" initials="VM" userId="S::veronica.murtagh@vml.com::9147c988-b278-4fe3-ad72-9088c56678ee" providerId="AD"/>
  <p188:author id="{1BE3CBBD-3ADF-7519-6692-89100D5738F1}" name="Eric Arnold" initials="EA" userId="S::eric.arnold@vml.com::7dbdad57-b433-480f-9a9f-3cc7bf7fd215" providerId="AD"/>
  <p188:author id="{61F705C8-4C36-B216-F653-C2E601B6947D}" name="Alane Moran (DERFLAN INC)" initials="" userId="S::v-moranalane@microsoft.com::84818f37-1b92-4d92-ad96-277188115e37" providerId="AD"/>
  <p188:author id="{F6015ECB-303A-29D8-33A6-EEAE5D2C1A0A}" name="Susan Boivin (Elev8 Consulting)" initials="SC" userId="S::v-sboivin@microsoft.com::3b006e09-ea6d-47a5-bf45-b537aa34e688" providerId="AD"/>
  <p188:author id="{B889DDCB-30DC-3265-B363-6AFABDE5D725}" name="Daniel Murphy" initials="DM" userId="S::daniel.murphy_vml.com#ext#@microsoft.onmicrosoft.com::7b076927-3c32-4f9d-b73d-bc4f5ad02533" providerId="AD"/>
  <p188:author id="{17D8C5E1-6409-B990-EA2E-0F1A0F9A9BB7}" name="Jeff Hull" initials="JH" userId="S::jeff.hull@vml.com::191d64ff-8400-47db-9a37-c821e7e4c81e" providerId="AD"/>
  <p188:author id="{C2CE0CF2-77C1-B24F-7F7B-2DDC421F8DD2}" name="Ki Biliashov (Unify Consulting LLC)" initials="KB(CL" userId="S::v-biliashovk@microsoft.com::d733e416-0563-4e0f-8706-0e34f8e3a004" providerId="AD"/>
  <p188:author id="{F24EACF3-A975-17A4-F71C-34193A968F27}" name="Aven King (PRIME 8 LLC)" initials="AK" userId="S::v-avking@microsoft.com::49f49a9b-a728-49ac-8171-d6f7b33d49b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E9FF"/>
    <a:srgbClr val="FF40FF"/>
    <a:srgbClr val="C9CCF3"/>
    <a:srgbClr val="BEBFEF"/>
    <a:srgbClr val="283A62"/>
    <a:srgbClr val="091F2C"/>
    <a:srgbClr val="7A0A5C"/>
    <a:srgbClr val="152F76"/>
    <a:srgbClr val="05256E"/>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2F59AC-1670-6CA1-DFF6-2293F8DE3C49}" v="6" dt="2026-01-22T17:01:57.688"/>
    <p1510:client id="{85CD4119-5C52-6A7C-1E54-C29C1B17B727}" v="37" dt="2026-01-22T21:01:21.735"/>
    <p1510:client id="{EDD01E73-6342-2D41-8EB8-B12C7ADD402C}" v="115" dt="2026-01-22T21:05:43.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loe Rehfield" userId="S::chloe.rehfield@vml.com::fcd04cfa-899e-40b9-b619-f13762851923" providerId="AD" clId="Web-{85CD4119-5C52-6A7C-1E54-C29C1B17B727}"/>
    <pc:docChg chg="modSld">
      <pc:chgData name="Chloe Rehfield" userId="S::chloe.rehfield@vml.com::fcd04cfa-899e-40b9-b619-f13762851923" providerId="AD" clId="Web-{85CD4119-5C52-6A7C-1E54-C29C1B17B727}" dt="2026-01-22T21:01:21.735" v="34" actId="20577"/>
      <pc:docMkLst>
        <pc:docMk/>
      </pc:docMkLst>
      <pc:sldChg chg="modSp">
        <pc:chgData name="Chloe Rehfield" userId="S::chloe.rehfield@vml.com::fcd04cfa-899e-40b9-b619-f13762851923" providerId="AD" clId="Web-{85CD4119-5C52-6A7C-1E54-C29C1B17B727}" dt="2026-01-22T21:01:21.735" v="34" actId="20577"/>
        <pc:sldMkLst>
          <pc:docMk/>
          <pc:sldMk cId="2094785742" sldId="256"/>
        </pc:sldMkLst>
        <pc:spChg chg="mod">
          <ac:chgData name="Chloe Rehfield" userId="S::chloe.rehfield@vml.com::fcd04cfa-899e-40b9-b619-f13762851923" providerId="AD" clId="Web-{85CD4119-5C52-6A7C-1E54-C29C1B17B727}" dt="2026-01-22T21:01:21.735" v="34" actId="20577"/>
          <ac:spMkLst>
            <pc:docMk/>
            <pc:sldMk cId="2094785742" sldId="256"/>
            <ac:spMk id="212" creationId="{D0F981D5-ABB4-63F4-AE5D-C904DC2AE579}"/>
          </ac:spMkLst>
        </pc:spChg>
        <pc:spChg chg="mod">
          <ac:chgData name="Chloe Rehfield" userId="S::chloe.rehfield@vml.com::fcd04cfa-899e-40b9-b619-f13762851923" providerId="AD" clId="Web-{85CD4119-5C52-6A7C-1E54-C29C1B17B727}" dt="2026-01-22T19:56:42.686" v="33" actId="20577"/>
          <ac:spMkLst>
            <pc:docMk/>
            <pc:sldMk cId="2094785742" sldId="256"/>
            <ac:spMk id="233" creationId="{8A94C666-2890-11E5-CAF0-A735EF62E28B}"/>
          </ac:spMkLst>
        </pc:spChg>
      </pc:sldChg>
    </pc:docChg>
  </pc:docChgLst>
  <pc:docChgLst>
    <pc:chgData name="Chloe Rehfield" userId="S::chloe.rehfield@vml.com::fcd04cfa-899e-40b9-b619-f13762851923" providerId="AD" clId="Web-{2E2F59AC-1670-6CA1-DFF6-2293F8DE3C49}"/>
    <pc:docChg chg="modSld">
      <pc:chgData name="Chloe Rehfield" userId="S::chloe.rehfield@vml.com::fcd04cfa-899e-40b9-b619-f13762851923" providerId="AD" clId="Web-{2E2F59AC-1670-6CA1-DFF6-2293F8DE3C49}" dt="2026-01-22T17:01:57.688" v="5" actId="20577"/>
      <pc:docMkLst>
        <pc:docMk/>
      </pc:docMkLst>
      <pc:sldChg chg="modSp">
        <pc:chgData name="Chloe Rehfield" userId="S::chloe.rehfield@vml.com::fcd04cfa-899e-40b9-b619-f13762851923" providerId="AD" clId="Web-{2E2F59AC-1670-6CA1-DFF6-2293F8DE3C49}" dt="2026-01-22T17:01:57.688" v="5" actId="20577"/>
        <pc:sldMkLst>
          <pc:docMk/>
          <pc:sldMk cId="2094785742" sldId="256"/>
        </pc:sldMkLst>
        <pc:spChg chg="mod">
          <ac:chgData name="Chloe Rehfield" userId="S::chloe.rehfield@vml.com::fcd04cfa-899e-40b9-b619-f13762851923" providerId="AD" clId="Web-{2E2F59AC-1670-6CA1-DFF6-2293F8DE3C49}" dt="2026-01-22T17:01:57.688" v="5" actId="20577"/>
          <ac:spMkLst>
            <pc:docMk/>
            <pc:sldMk cId="2094785742" sldId="256"/>
            <ac:spMk id="233" creationId="{8A94C666-2890-11E5-CAF0-A735EF62E28B}"/>
          </ac:spMkLst>
        </pc:spChg>
      </pc:sldChg>
    </pc:docChg>
  </pc:docChgLst>
  <pc:docChgLst>
    <pc:chgData name="Melissa Sieja" userId="4732e793-b568-44b8-a94c-b8345e2c2790" providerId="ADAL" clId="{BF4A63DA-C6EF-5434-A9EF-A652A3B27D23}"/>
    <pc:docChg chg="undo custSel modSld">
      <pc:chgData name="Melissa Sieja" userId="4732e793-b568-44b8-a94c-b8345e2c2790" providerId="ADAL" clId="{BF4A63DA-C6EF-5434-A9EF-A652A3B27D23}" dt="2026-01-22T21:05:43.157" v="108" actId="2711"/>
      <pc:docMkLst>
        <pc:docMk/>
      </pc:docMkLst>
      <pc:sldChg chg="modSp mod">
        <pc:chgData name="Melissa Sieja" userId="4732e793-b568-44b8-a94c-b8345e2c2790" providerId="ADAL" clId="{BF4A63DA-C6EF-5434-A9EF-A652A3B27D23}" dt="2026-01-22T21:05:43.157" v="108" actId="2711"/>
        <pc:sldMkLst>
          <pc:docMk/>
          <pc:sldMk cId="2094785742" sldId="256"/>
        </pc:sldMkLst>
        <pc:spChg chg="mod">
          <ac:chgData name="Melissa Sieja" userId="4732e793-b568-44b8-a94c-b8345e2c2790" providerId="ADAL" clId="{BF4A63DA-C6EF-5434-A9EF-A652A3B27D23}" dt="2026-01-22T20:25:34.294" v="94" actId="108"/>
          <ac:spMkLst>
            <pc:docMk/>
            <pc:sldMk cId="2094785742" sldId="256"/>
            <ac:spMk id="31" creationId="{48BD8E0E-8873-26F0-A6F1-0AC8EF9D5BDC}"/>
          </ac:spMkLst>
        </pc:spChg>
        <pc:spChg chg="mod">
          <ac:chgData name="Melissa Sieja" userId="4732e793-b568-44b8-a94c-b8345e2c2790" providerId="ADAL" clId="{BF4A63DA-C6EF-5434-A9EF-A652A3B27D23}" dt="2026-01-22T20:24:12.160" v="81" actId="14100"/>
          <ac:spMkLst>
            <pc:docMk/>
            <pc:sldMk cId="2094785742" sldId="256"/>
            <ac:spMk id="134" creationId="{027058FE-83CB-1BCB-B445-03DC2F1D5D68}"/>
          </ac:spMkLst>
        </pc:spChg>
        <pc:spChg chg="mod">
          <ac:chgData name="Melissa Sieja" userId="4732e793-b568-44b8-a94c-b8345e2c2790" providerId="ADAL" clId="{BF4A63DA-C6EF-5434-A9EF-A652A3B27D23}" dt="2026-01-22T20:09:05.128" v="4" actId="1076"/>
          <ac:spMkLst>
            <pc:docMk/>
            <pc:sldMk cId="2094785742" sldId="256"/>
            <ac:spMk id="140" creationId="{DA45196C-5331-C293-A53D-E6400840B3E0}"/>
          </ac:spMkLst>
        </pc:spChg>
        <pc:spChg chg="mod">
          <ac:chgData name="Melissa Sieja" userId="4732e793-b568-44b8-a94c-b8345e2c2790" providerId="ADAL" clId="{BF4A63DA-C6EF-5434-A9EF-A652A3B27D23}" dt="2026-01-22T21:05:24.475" v="106" actId="2711"/>
          <ac:spMkLst>
            <pc:docMk/>
            <pc:sldMk cId="2094785742" sldId="256"/>
            <ac:spMk id="155" creationId="{BAE51ABC-3795-D1B3-1758-597F920FA758}"/>
          </ac:spMkLst>
        </pc:spChg>
        <pc:spChg chg="mod">
          <ac:chgData name="Melissa Sieja" userId="4732e793-b568-44b8-a94c-b8345e2c2790" providerId="ADAL" clId="{BF4A63DA-C6EF-5434-A9EF-A652A3B27D23}" dt="2026-01-22T20:24:49.366" v="91" actId="20577"/>
          <ac:spMkLst>
            <pc:docMk/>
            <pc:sldMk cId="2094785742" sldId="256"/>
            <ac:spMk id="233" creationId="{8A94C666-2890-11E5-CAF0-A735EF62E28B}"/>
          </ac:spMkLst>
        </pc:spChg>
        <pc:spChg chg="mod">
          <ac:chgData name="Melissa Sieja" userId="4732e793-b568-44b8-a94c-b8345e2c2790" providerId="ADAL" clId="{BF4A63DA-C6EF-5434-A9EF-A652A3B27D23}" dt="2026-01-22T21:05:33.853" v="107" actId="2711"/>
          <ac:spMkLst>
            <pc:docMk/>
            <pc:sldMk cId="2094785742" sldId="256"/>
            <ac:spMk id="1033" creationId="{343DAE08-0E95-B3FC-F1BB-6871C1AE1920}"/>
          </ac:spMkLst>
        </pc:spChg>
        <pc:spChg chg="mod">
          <ac:chgData name="Melissa Sieja" userId="4732e793-b568-44b8-a94c-b8345e2c2790" providerId="ADAL" clId="{BF4A63DA-C6EF-5434-A9EF-A652A3B27D23}" dt="2026-01-22T21:05:43.157" v="108" actId="2711"/>
          <ac:spMkLst>
            <pc:docMk/>
            <pc:sldMk cId="2094785742" sldId="256"/>
            <ac:spMk id="1041" creationId="{AB96AB49-6A6C-EAF1-36B2-5C7F62E4DB22}"/>
          </ac:spMkLst>
        </pc:spChg>
        <pc:spChg chg="mod">
          <ac:chgData name="Melissa Sieja" userId="4732e793-b568-44b8-a94c-b8345e2c2790" providerId="ADAL" clId="{BF4A63DA-C6EF-5434-A9EF-A652A3B27D23}" dt="2026-01-22T20:25:48.460" v="98" actId="14100"/>
          <ac:spMkLst>
            <pc:docMk/>
            <pc:sldMk cId="2094785742" sldId="256"/>
            <ac:spMk id="1067" creationId="{F7695404-5534-E09A-B0DA-EE927022B2FD}"/>
          </ac:spMkLst>
        </pc:spChg>
        <pc:spChg chg="mod">
          <ac:chgData name="Melissa Sieja" userId="4732e793-b568-44b8-a94c-b8345e2c2790" providerId="ADAL" clId="{BF4A63DA-C6EF-5434-A9EF-A652A3B27D23}" dt="2026-01-22T20:11:57.925" v="21" actId="20577"/>
          <ac:spMkLst>
            <pc:docMk/>
            <pc:sldMk cId="2094785742" sldId="256"/>
            <ac:spMk id="1076" creationId="{2E8BA348-B417-E364-FED8-99AA531E18E5}"/>
          </ac:spMkLst>
        </pc:spChg>
        <pc:picChg chg="mod ord">
          <ac:chgData name="Melissa Sieja" userId="4732e793-b568-44b8-a94c-b8345e2c2790" providerId="ADAL" clId="{BF4A63DA-C6EF-5434-A9EF-A652A3B27D23}" dt="2026-01-22T21:04:04.478" v="105" actId="13244"/>
          <ac:picMkLst>
            <pc:docMk/>
            <pc:sldMk cId="2094785742" sldId="256"/>
            <ac:picMk id="60" creationId="{125021D2-1C27-6D42-46DC-1D798839CBF3}"/>
          </ac:picMkLst>
        </pc:picChg>
        <pc:picChg chg="mod">
          <ac:chgData name="Melissa Sieja" userId="4732e793-b568-44b8-a94c-b8345e2c2790" providerId="ADAL" clId="{BF4A63DA-C6EF-5434-A9EF-A652A3B27D23}" dt="2026-01-22T21:03:47.331" v="102" actId="962"/>
          <ac:picMkLst>
            <pc:docMk/>
            <pc:sldMk cId="2094785742" sldId="256"/>
            <ac:picMk id="1025" creationId="{1E307EAA-1DFC-2FBC-E83A-718BC1C3AC8D}"/>
          </ac:picMkLst>
        </pc:picChg>
        <pc:picChg chg="mod">
          <ac:chgData name="Melissa Sieja" userId="4732e793-b568-44b8-a94c-b8345e2c2790" providerId="ADAL" clId="{BF4A63DA-C6EF-5434-A9EF-A652A3B27D23}" dt="2026-01-22T21:03:31.561" v="100" actId="962"/>
          <ac:picMkLst>
            <pc:docMk/>
            <pc:sldMk cId="2094785742" sldId="256"/>
            <ac:picMk id="1031" creationId="{9057F950-DE8F-4834-BA9F-44BE9E2E022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7B2E648-B13C-418D-80CD-1B23127107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a:extLst>
              <a:ext uri="{FF2B5EF4-FFF2-40B4-BE49-F238E27FC236}">
                <a16:creationId xmlns:a16="http://schemas.microsoft.com/office/drawing/2014/main" id="{EC4EEE7B-C2F1-4BD2-BE0E-6A4638E2FB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AD09365-0EF3-4779-8C2B-69575C8B6BB4}" type="datetimeFigureOut">
              <a:rPr lang="es-PE" smtClean="0"/>
              <a:t>22/01/2026</a:t>
            </a:fld>
            <a:endParaRPr lang="es-PE"/>
          </a:p>
        </p:txBody>
      </p:sp>
      <p:sp>
        <p:nvSpPr>
          <p:cNvPr id="4" name="Marcador de pie de página 3">
            <a:extLst>
              <a:ext uri="{FF2B5EF4-FFF2-40B4-BE49-F238E27FC236}">
                <a16:creationId xmlns:a16="http://schemas.microsoft.com/office/drawing/2014/main" id="{DB11EB71-27AC-4CAA-A1CE-B7D4126BDE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5" name="Marcador de número de diapositiva 4">
            <a:extLst>
              <a:ext uri="{FF2B5EF4-FFF2-40B4-BE49-F238E27FC236}">
                <a16:creationId xmlns:a16="http://schemas.microsoft.com/office/drawing/2014/main" id="{79AEDAC1-2A33-4AA1-979A-80C2AAFE9B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325743-71BE-472B-9D2F-AD2F77529151}" type="slidenum">
              <a:rPr lang="es-PE" smtClean="0"/>
              <a:t>‹#›</a:t>
            </a:fld>
            <a:endParaRPr lang="es-PE"/>
          </a:p>
        </p:txBody>
      </p:sp>
    </p:spTree>
    <p:extLst>
      <p:ext uri="{BB962C8B-B14F-4D97-AF65-F5344CB8AC3E}">
        <p14:creationId xmlns:p14="http://schemas.microsoft.com/office/powerpoint/2010/main" val="424898759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3AA59B-D993-1F44-8CD3-104FE7E7EFF8}" type="datetimeFigureOut">
              <a:rPr lang="en-US" smtClean="0"/>
              <a:t>1/22/2026</a:t>
            </a:fld>
            <a:endParaRPr lang="en-US"/>
          </a:p>
        </p:txBody>
      </p:sp>
      <p:sp>
        <p:nvSpPr>
          <p:cNvPr id="4" name="Slide Image Placeholder 3"/>
          <p:cNvSpPr>
            <a:spLocks noGrp="1" noRot="1" noChangeAspect="1"/>
          </p:cNvSpPr>
          <p:nvPr>
            <p:ph type="sldImg" idx="2"/>
          </p:nvPr>
        </p:nvSpPr>
        <p:spPr>
          <a:xfrm>
            <a:off x="3246438" y="1143000"/>
            <a:ext cx="3651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2500C8-EEF7-BF45-BA3E-F3A8DC68F088}" type="slidenum">
              <a:rPr lang="en-US" smtClean="0"/>
              <a:t>‹#›</a:t>
            </a:fld>
            <a:endParaRPr lang="en-US"/>
          </a:p>
        </p:txBody>
      </p:sp>
    </p:spTree>
    <p:extLst>
      <p:ext uri="{BB962C8B-B14F-4D97-AF65-F5344CB8AC3E}">
        <p14:creationId xmlns:p14="http://schemas.microsoft.com/office/powerpoint/2010/main" val="349401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46438" y="1143000"/>
            <a:ext cx="3651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2500C8-EEF7-BF45-BA3E-F3A8DC68F088}" type="slidenum">
              <a:rPr lang="en-US" smtClean="0"/>
              <a:t>1</a:t>
            </a:fld>
            <a:endParaRPr lang="en-US"/>
          </a:p>
        </p:txBody>
      </p:sp>
    </p:spTree>
    <p:extLst>
      <p:ext uri="{BB962C8B-B14F-4D97-AF65-F5344CB8AC3E}">
        <p14:creationId xmlns:p14="http://schemas.microsoft.com/office/powerpoint/2010/main" val="1942854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37423" y="6210408"/>
            <a:ext cx="3824129" cy="13211387"/>
          </a:xfrm>
        </p:spPr>
        <p:txBody>
          <a:bodyPr anchor="b"/>
          <a:lstStyle>
            <a:lvl1pPr algn="ctr">
              <a:defRPr sz="2952"/>
            </a:lvl1pPr>
          </a:lstStyle>
          <a:p>
            <a:r>
              <a:rPr lang="en-US"/>
              <a:t>Click to edit Master title style</a:t>
            </a:r>
          </a:p>
        </p:txBody>
      </p:sp>
      <p:sp>
        <p:nvSpPr>
          <p:cNvPr id="3" name="Subtitle 2"/>
          <p:cNvSpPr>
            <a:spLocks noGrp="1"/>
          </p:cNvSpPr>
          <p:nvPr>
            <p:ph type="subTitle" idx="1"/>
          </p:nvPr>
        </p:nvSpPr>
        <p:spPr>
          <a:xfrm>
            <a:off x="562372" y="19931277"/>
            <a:ext cx="3374231" cy="9161883"/>
          </a:xfrm>
        </p:spPr>
        <p:txBody>
          <a:bodyPr/>
          <a:lstStyle>
            <a:lvl1pPr marL="0" indent="0" algn="ctr">
              <a:buNone/>
              <a:defRPr sz="1181"/>
            </a:lvl1pPr>
            <a:lvl2pPr marL="224942" indent="0" algn="ctr">
              <a:buNone/>
              <a:defRPr sz="984"/>
            </a:lvl2pPr>
            <a:lvl3pPr marL="449885" indent="0" algn="ctr">
              <a:buNone/>
              <a:defRPr sz="886"/>
            </a:lvl3pPr>
            <a:lvl4pPr marL="674827" indent="0" algn="ctr">
              <a:buNone/>
              <a:defRPr sz="787"/>
            </a:lvl4pPr>
            <a:lvl5pPr marL="899770" indent="0" algn="ctr">
              <a:buNone/>
              <a:defRPr sz="787"/>
            </a:lvl5pPr>
            <a:lvl6pPr marL="1124712" indent="0" algn="ctr">
              <a:buNone/>
              <a:defRPr sz="787"/>
            </a:lvl6pPr>
            <a:lvl7pPr marL="1349654" indent="0" algn="ctr">
              <a:buNone/>
              <a:defRPr sz="787"/>
            </a:lvl7pPr>
            <a:lvl8pPr marL="1574597" indent="0" algn="ctr">
              <a:buNone/>
              <a:defRPr sz="787"/>
            </a:lvl8pPr>
            <a:lvl9pPr marL="1799539" indent="0" algn="ctr">
              <a:buNone/>
              <a:defRPr sz="787"/>
            </a:lvl9pPr>
          </a:lstStyle>
          <a:p>
            <a:r>
              <a:rPr lang="en-US"/>
              <a:t>Click to edit Master subtitle style</a:t>
            </a:r>
          </a:p>
        </p:txBody>
      </p:sp>
      <p:sp>
        <p:nvSpPr>
          <p:cNvPr id="4" name="Date Placeholder 3"/>
          <p:cNvSpPr>
            <a:spLocks noGrp="1"/>
          </p:cNvSpPr>
          <p:nvPr>
            <p:ph type="dt" sz="half" idx="10"/>
          </p:nvPr>
        </p:nvSpPr>
        <p:spPr/>
        <p:txBody>
          <a:bodyPr/>
          <a:lstStyle/>
          <a:p>
            <a:fld id="{B8FB4F56-01BA-DC47-91B3-7B2E614F7580}" type="datetimeFigureOut">
              <a:rPr lang="en-US" smtClean="0"/>
              <a:t>1/22/2026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2901468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FB4F56-01BA-DC47-91B3-7B2E614F7580}" type="datetimeFigureOut">
              <a:rPr lang="en-US" smtClean="0"/>
              <a:t>1/22/2026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1741226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219579" y="2020358"/>
            <a:ext cx="970091" cy="321588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9305" y="2020358"/>
            <a:ext cx="2854037" cy="32158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FB4F56-01BA-DC47-91B3-7B2E614F7580}" type="datetimeFigureOut">
              <a:rPr lang="en-US" smtClean="0"/>
              <a:t>1/22/2026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1583934938"/>
      </p:ext>
    </p:extLst>
  </p:cSld>
  <p:clrMapOvr>
    <a:masterClrMapping/>
  </p:clrMapOvr>
  <p:extLst>
    <p:ext uri="{DCECCB84-F9BA-43D5-87BE-67443E8EF086}">
      <p15:sldGuideLst xmlns:p15="http://schemas.microsoft.com/office/powerpoint/2012/main">
        <p15:guide id="1" orient="horz" pos="9086" userDrawn="1">
          <p15:clr>
            <a:srgbClr val="FBAE40"/>
          </p15:clr>
        </p15:guide>
        <p15:guide id="2" pos="141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fographic">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612573"/>
      </p:ext>
    </p:extLst>
  </p:cSld>
  <p:clrMapOvr>
    <a:masterClrMapping/>
  </p:clrMapOvr>
  <p:extLst>
    <p:ext uri="{DCECCB84-F9BA-43D5-87BE-67443E8EF086}">
      <p15:sldGuideLst xmlns:p15="http://schemas.microsoft.com/office/powerpoint/2012/main">
        <p15:guide id="1" orient="horz" pos="258">
          <p15:clr>
            <a:srgbClr val="A4A3A4"/>
          </p15:clr>
        </p15:guide>
        <p15:guide id="2" pos="1417">
          <p15:clr>
            <a:srgbClr val="F26B43"/>
          </p15:clr>
        </p15:guide>
        <p15:guide id="3" pos="215">
          <p15:clr>
            <a:srgbClr val="000000"/>
          </p15:clr>
        </p15:guide>
        <p15:guide id="4" pos="1009">
          <p15:clr>
            <a:srgbClr val="547EBF"/>
          </p15:clr>
        </p15:guide>
        <p15:guide id="5" pos="1825">
          <p15:clr>
            <a:srgbClr val="547EBF"/>
          </p15:clr>
        </p15:guide>
        <p15:guide id="6" pos="2619">
          <p15:clr>
            <a:srgbClr val="000000"/>
          </p15:clr>
        </p15:guide>
        <p15:guide id="7" orient="horz" pos="125">
          <p15:clr>
            <a:srgbClr val="00000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FB4F56-01BA-DC47-91B3-7B2E614F7580}" type="datetimeFigureOut">
              <a:rPr lang="en-US" smtClean="0"/>
              <a:t>1/22/2026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2651830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6962" y="9460558"/>
            <a:ext cx="3880366" cy="15785145"/>
          </a:xfrm>
        </p:spPr>
        <p:txBody>
          <a:bodyPr anchor="b"/>
          <a:lstStyle>
            <a:lvl1pPr>
              <a:defRPr sz="2952"/>
            </a:lvl1pPr>
          </a:lstStyle>
          <a:p>
            <a:r>
              <a:rPr lang="en-US"/>
              <a:t>Click to edit Master title style</a:t>
            </a:r>
          </a:p>
        </p:txBody>
      </p:sp>
      <p:sp>
        <p:nvSpPr>
          <p:cNvPr id="3" name="Text Placeholder 2"/>
          <p:cNvSpPr>
            <a:spLocks noGrp="1"/>
          </p:cNvSpPr>
          <p:nvPr>
            <p:ph type="body" idx="1"/>
          </p:nvPr>
        </p:nvSpPr>
        <p:spPr>
          <a:xfrm>
            <a:off x="306962" y="25395037"/>
            <a:ext cx="3880366" cy="8301035"/>
          </a:xfrm>
        </p:spPr>
        <p:txBody>
          <a:bodyPr/>
          <a:lstStyle>
            <a:lvl1pPr marL="0" indent="0">
              <a:buNone/>
              <a:defRPr sz="1181">
                <a:solidFill>
                  <a:schemeClr val="tx1">
                    <a:tint val="82000"/>
                  </a:schemeClr>
                </a:solidFill>
              </a:defRPr>
            </a:lvl1pPr>
            <a:lvl2pPr marL="224942" indent="0">
              <a:buNone/>
              <a:defRPr sz="984">
                <a:solidFill>
                  <a:schemeClr val="tx1">
                    <a:tint val="82000"/>
                  </a:schemeClr>
                </a:solidFill>
              </a:defRPr>
            </a:lvl2pPr>
            <a:lvl3pPr marL="449885" indent="0">
              <a:buNone/>
              <a:defRPr sz="886">
                <a:solidFill>
                  <a:schemeClr val="tx1">
                    <a:tint val="82000"/>
                  </a:schemeClr>
                </a:solidFill>
              </a:defRPr>
            </a:lvl3pPr>
            <a:lvl4pPr marL="674827" indent="0">
              <a:buNone/>
              <a:defRPr sz="787">
                <a:solidFill>
                  <a:schemeClr val="tx1">
                    <a:tint val="82000"/>
                  </a:schemeClr>
                </a:solidFill>
              </a:defRPr>
            </a:lvl4pPr>
            <a:lvl5pPr marL="899770" indent="0">
              <a:buNone/>
              <a:defRPr sz="787">
                <a:solidFill>
                  <a:schemeClr val="tx1">
                    <a:tint val="82000"/>
                  </a:schemeClr>
                </a:solidFill>
              </a:defRPr>
            </a:lvl5pPr>
            <a:lvl6pPr marL="1124712" indent="0">
              <a:buNone/>
              <a:defRPr sz="787">
                <a:solidFill>
                  <a:schemeClr val="tx1">
                    <a:tint val="82000"/>
                  </a:schemeClr>
                </a:solidFill>
              </a:defRPr>
            </a:lvl6pPr>
            <a:lvl7pPr marL="1349654" indent="0">
              <a:buNone/>
              <a:defRPr sz="787">
                <a:solidFill>
                  <a:schemeClr val="tx1">
                    <a:tint val="82000"/>
                  </a:schemeClr>
                </a:solidFill>
              </a:defRPr>
            </a:lvl7pPr>
            <a:lvl8pPr marL="1574597" indent="0">
              <a:buNone/>
              <a:defRPr sz="787">
                <a:solidFill>
                  <a:schemeClr val="tx1">
                    <a:tint val="82000"/>
                  </a:schemeClr>
                </a:solidFill>
              </a:defRPr>
            </a:lvl8pPr>
            <a:lvl9pPr marL="1799539" indent="0">
              <a:buNone/>
              <a:defRPr sz="787">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FB4F56-01BA-DC47-91B3-7B2E614F7580}" type="datetimeFigureOut">
              <a:rPr lang="en-US" smtClean="0"/>
              <a:t>1/22/2026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896777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9305" y="10101791"/>
            <a:ext cx="1912064" cy="24077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77606" y="10101791"/>
            <a:ext cx="1912064" cy="24077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FB4F56-01BA-DC47-91B3-7B2E614F7580}" type="datetimeFigureOut">
              <a:rPr lang="en-US" smtClean="0"/>
              <a:t>1/22/2026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38685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9890" y="2020367"/>
            <a:ext cx="3880366" cy="7334782"/>
          </a:xfrm>
        </p:spPr>
        <p:txBody>
          <a:bodyPr/>
          <a:lstStyle/>
          <a:p>
            <a:r>
              <a:rPr lang="en-US"/>
              <a:t>Click to edit Master title style</a:t>
            </a:r>
          </a:p>
        </p:txBody>
      </p:sp>
      <p:sp>
        <p:nvSpPr>
          <p:cNvPr id="3" name="Text Placeholder 2"/>
          <p:cNvSpPr>
            <a:spLocks noGrp="1"/>
          </p:cNvSpPr>
          <p:nvPr>
            <p:ph type="body" idx="1"/>
          </p:nvPr>
        </p:nvSpPr>
        <p:spPr>
          <a:xfrm>
            <a:off x="309891" y="9302435"/>
            <a:ext cx="1903277" cy="4558980"/>
          </a:xfrm>
        </p:spPr>
        <p:txBody>
          <a:bodyPr anchor="b"/>
          <a:lstStyle>
            <a:lvl1pPr marL="0" indent="0">
              <a:buNone/>
              <a:defRPr sz="1181" b="1"/>
            </a:lvl1pPr>
            <a:lvl2pPr marL="224942" indent="0">
              <a:buNone/>
              <a:defRPr sz="984" b="1"/>
            </a:lvl2pPr>
            <a:lvl3pPr marL="449885" indent="0">
              <a:buNone/>
              <a:defRPr sz="886" b="1"/>
            </a:lvl3pPr>
            <a:lvl4pPr marL="674827" indent="0">
              <a:buNone/>
              <a:defRPr sz="787" b="1"/>
            </a:lvl4pPr>
            <a:lvl5pPr marL="899770" indent="0">
              <a:buNone/>
              <a:defRPr sz="787" b="1"/>
            </a:lvl5pPr>
            <a:lvl6pPr marL="1124712" indent="0">
              <a:buNone/>
              <a:defRPr sz="787" b="1"/>
            </a:lvl6pPr>
            <a:lvl7pPr marL="1349654" indent="0">
              <a:buNone/>
              <a:defRPr sz="787" b="1"/>
            </a:lvl7pPr>
            <a:lvl8pPr marL="1574597" indent="0">
              <a:buNone/>
              <a:defRPr sz="787" b="1"/>
            </a:lvl8pPr>
            <a:lvl9pPr marL="1799539" indent="0">
              <a:buNone/>
              <a:defRPr sz="787" b="1"/>
            </a:lvl9pPr>
          </a:lstStyle>
          <a:p>
            <a:pPr lvl="0"/>
            <a:r>
              <a:rPr lang="en-US"/>
              <a:t>Click to edit Master text styles</a:t>
            </a:r>
          </a:p>
        </p:txBody>
      </p:sp>
      <p:sp>
        <p:nvSpPr>
          <p:cNvPr id="4" name="Content Placeholder 3"/>
          <p:cNvSpPr>
            <a:spLocks noGrp="1"/>
          </p:cNvSpPr>
          <p:nvPr>
            <p:ph sz="half" idx="2"/>
          </p:nvPr>
        </p:nvSpPr>
        <p:spPr>
          <a:xfrm>
            <a:off x="309891" y="13861415"/>
            <a:ext cx="1903277" cy="203880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77607" y="9302435"/>
            <a:ext cx="1912650" cy="4558980"/>
          </a:xfrm>
        </p:spPr>
        <p:txBody>
          <a:bodyPr anchor="b"/>
          <a:lstStyle>
            <a:lvl1pPr marL="0" indent="0">
              <a:buNone/>
              <a:defRPr sz="1181" b="1"/>
            </a:lvl1pPr>
            <a:lvl2pPr marL="224942" indent="0">
              <a:buNone/>
              <a:defRPr sz="984" b="1"/>
            </a:lvl2pPr>
            <a:lvl3pPr marL="449885" indent="0">
              <a:buNone/>
              <a:defRPr sz="886" b="1"/>
            </a:lvl3pPr>
            <a:lvl4pPr marL="674827" indent="0">
              <a:buNone/>
              <a:defRPr sz="787" b="1"/>
            </a:lvl4pPr>
            <a:lvl5pPr marL="899770" indent="0">
              <a:buNone/>
              <a:defRPr sz="787" b="1"/>
            </a:lvl5pPr>
            <a:lvl6pPr marL="1124712" indent="0">
              <a:buNone/>
              <a:defRPr sz="787" b="1"/>
            </a:lvl6pPr>
            <a:lvl7pPr marL="1349654" indent="0">
              <a:buNone/>
              <a:defRPr sz="787" b="1"/>
            </a:lvl7pPr>
            <a:lvl8pPr marL="1574597" indent="0">
              <a:buNone/>
              <a:defRPr sz="787" b="1"/>
            </a:lvl8pPr>
            <a:lvl9pPr marL="1799539" indent="0">
              <a:buNone/>
              <a:defRPr sz="787" b="1"/>
            </a:lvl9pPr>
          </a:lstStyle>
          <a:p>
            <a:pPr lvl="0"/>
            <a:r>
              <a:rPr lang="en-US"/>
              <a:t>Click to edit Master text styles</a:t>
            </a:r>
          </a:p>
        </p:txBody>
      </p:sp>
      <p:sp>
        <p:nvSpPr>
          <p:cNvPr id="6" name="Content Placeholder 5"/>
          <p:cNvSpPr>
            <a:spLocks noGrp="1"/>
          </p:cNvSpPr>
          <p:nvPr>
            <p:ph sz="quarter" idx="4"/>
          </p:nvPr>
        </p:nvSpPr>
        <p:spPr>
          <a:xfrm>
            <a:off x="2277607" y="13861415"/>
            <a:ext cx="1912650" cy="203880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FB4F56-01BA-DC47-91B3-7B2E614F7580}" type="datetimeFigureOut">
              <a:rPr lang="en-US" smtClean="0"/>
              <a:t>1/22/2026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1356093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FB4F56-01BA-DC47-91B3-7B2E614F7580}" type="datetimeFigureOut">
              <a:rPr lang="en-US" smtClean="0"/>
              <a:t>1/22/2026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1120793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FB4F56-01BA-DC47-91B3-7B2E614F7580}" type="datetimeFigureOut">
              <a:rPr lang="en-US" smtClean="0"/>
              <a:t>1/22/2026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1734991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9890" y="2529840"/>
            <a:ext cx="1451037" cy="8854440"/>
          </a:xfrm>
        </p:spPr>
        <p:txBody>
          <a:bodyPr anchor="b"/>
          <a:lstStyle>
            <a:lvl1pPr>
              <a:defRPr sz="1574"/>
            </a:lvl1pPr>
          </a:lstStyle>
          <a:p>
            <a:r>
              <a:rPr lang="en-US"/>
              <a:t>Click to edit Master title style</a:t>
            </a:r>
          </a:p>
        </p:txBody>
      </p:sp>
      <p:sp>
        <p:nvSpPr>
          <p:cNvPr id="3" name="Content Placeholder 2"/>
          <p:cNvSpPr>
            <a:spLocks noGrp="1"/>
          </p:cNvSpPr>
          <p:nvPr>
            <p:ph idx="1"/>
          </p:nvPr>
        </p:nvSpPr>
        <p:spPr>
          <a:xfrm>
            <a:off x="1912650" y="5463760"/>
            <a:ext cx="2277606" cy="26967392"/>
          </a:xfrm>
        </p:spPr>
        <p:txBody>
          <a:bodyPr/>
          <a:lstStyle>
            <a:lvl1pPr>
              <a:defRPr sz="1574"/>
            </a:lvl1pPr>
            <a:lvl2pPr>
              <a:defRPr sz="1378"/>
            </a:lvl2pPr>
            <a:lvl3pPr>
              <a:defRPr sz="1181"/>
            </a:lvl3pPr>
            <a:lvl4pPr>
              <a:defRPr sz="984"/>
            </a:lvl4pPr>
            <a:lvl5pPr>
              <a:defRPr sz="984"/>
            </a:lvl5pPr>
            <a:lvl6pPr>
              <a:defRPr sz="984"/>
            </a:lvl6pPr>
            <a:lvl7pPr>
              <a:defRPr sz="984"/>
            </a:lvl7pPr>
            <a:lvl8pPr>
              <a:defRPr sz="984"/>
            </a:lvl8pPr>
            <a:lvl9pPr>
              <a:defRPr sz="98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9890" y="11384280"/>
            <a:ext cx="1451037" cy="21090787"/>
          </a:xfrm>
        </p:spPr>
        <p:txBody>
          <a:bodyPr/>
          <a:lstStyle>
            <a:lvl1pPr marL="0" indent="0">
              <a:buNone/>
              <a:defRPr sz="787"/>
            </a:lvl1pPr>
            <a:lvl2pPr marL="224942" indent="0">
              <a:buNone/>
              <a:defRPr sz="689"/>
            </a:lvl2pPr>
            <a:lvl3pPr marL="449885" indent="0">
              <a:buNone/>
              <a:defRPr sz="590"/>
            </a:lvl3pPr>
            <a:lvl4pPr marL="674827" indent="0">
              <a:buNone/>
              <a:defRPr sz="492"/>
            </a:lvl4pPr>
            <a:lvl5pPr marL="899770" indent="0">
              <a:buNone/>
              <a:defRPr sz="492"/>
            </a:lvl5pPr>
            <a:lvl6pPr marL="1124712" indent="0">
              <a:buNone/>
              <a:defRPr sz="492"/>
            </a:lvl6pPr>
            <a:lvl7pPr marL="1349654" indent="0">
              <a:buNone/>
              <a:defRPr sz="492"/>
            </a:lvl7pPr>
            <a:lvl8pPr marL="1574597" indent="0">
              <a:buNone/>
              <a:defRPr sz="492"/>
            </a:lvl8pPr>
            <a:lvl9pPr marL="1799539" indent="0">
              <a:buNone/>
              <a:defRPr sz="492"/>
            </a:lvl9pPr>
          </a:lstStyle>
          <a:p>
            <a:pPr lvl="0"/>
            <a:r>
              <a:rPr lang="en-US"/>
              <a:t>Click to edit Master text styles</a:t>
            </a:r>
          </a:p>
        </p:txBody>
      </p:sp>
      <p:sp>
        <p:nvSpPr>
          <p:cNvPr id="5" name="Date Placeholder 4"/>
          <p:cNvSpPr>
            <a:spLocks noGrp="1"/>
          </p:cNvSpPr>
          <p:nvPr>
            <p:ph type="dt" sz="half" idx="10"/>
          </p:nvPr>
        </p:nvSpPr>
        <p:spPr/>
        <p:txBody>
          <a:bodyPr/>
          <a:lstStyle/>
          <a:p>
            <a:fld id="{B8FB4F56-01BA-DC47-91B3-7B2E614F7580}" type="datetimeFigureOut">
              <a:rPr lang="en-US" smtClean="0"/>
              <a:t>1/22/2026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319672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9890" y="2529840"/>
            <a:ext cx="1451037" cy="8854440"/>
          </a:xfrm>
        </p:spPr>
        <p:txBody>
          <a:bodyPr anchor="b"/>
          <a:lstStyle>
            <a:lvl1pPr>
              <a:defRPr sz="1574"/>
            </a:lvl1pPr>
          </a:lstStyle>
          <a:p>
            <a:r>
              <a:rPr lang="en-US"/>
              <a:t>Click to edit Master title style</a:t>
            </a:r>
          </a:p>
        </p:txBody>
      </p:sp>
      <p:sp>
        <p:nvSpPr>
          <p:cNvPr id="3" name="Picture Placeholder 2"/>
          <p:cNvSpPr>
            <a:spLocks noGrp="1" noChangeAspect="1"/>
          </p:cNvSpPr>
          <p:nvPr>
            <p:ph type="pic" idx="1"/>
          </p:nvPr>
        </p:nvSpPr>
        <p:spPr>
          <a:xfrm>
            <a:off x="1912650" y="5463760"/>
            <a:ext cx="2277606" cy="26967392"/>
          </a:xfrm>
        </p:spPr>
        <p:txBody>
          <a:bodyPr anchor="t"/>
          <a:lstStyle>
            <a:lvl1pPr marL="0" indent="0">
              <a:buNone/>
              <a:defRPr sz="1574"/>
            </a:lvl1pPr>
            <a:lvl2pPr marL="224942" indent="0">
              <a:buNone/>
              <a:defRPr sz="1378"/>
            </a:lvl2pPr>
            <a:lvl3pPr marL="449885" indent="0">
              <a:buNone/>
              <a:defRPr sz="1181"/>
            </a:lvl3pPr>
            <a:lvl4pPr marL="674827" indent="0">
              <a:buNone/>
              <a:defRPr sz="984"/>
            </a:lvl4pPr>
            <a:lvl5pPr marL="899770" indent="0">
              <a:buNone/>
              <a:defRPr sz="984"/>
            </a:lvl5pPr>
            <a:lvl6pPr marL="1124712" indent="0">
              <a:buNone/>
              <a:defRPr sz="984"/>
            </a:lvl6pPr>
            <a:lvl7pPr marL="1349654" indent="0">
              <a:buNone/>
              <a:defRPr sz="984"/>
            </a:lvl7pPr>
            <a:lvl8pPr marL="1574597" indent="0">
              <a:buNone/>
              <a:defRPr sz="984"/>
            </a:lvl8pPr>
            <a:lvl9pPr marL="1799539" indent="0">
              <a:buNone/>
              <a:defRPr sz="984"/>
            </a:lvl9pPr>
          </a:lstStyle>
          <a:p>
            <a:r>
              <a:rPr lang="en-US"/>
              <a:t>Click icon to add picture</a:t>
            </a:r>
          </a:p>
        </p:txBody>
      </p:sp>
      <p:sp>
        <p:nvSpPr>
          <p:cNvPr id="4" name="Text Placeholder 3"/>
          <p:cNvSpPr>
            <a:spLocks noGrp="1"/>
          </p:cNvSpPr>
          <p:nvPr>
            <p:ph type="body" sz="half" idx="2"/>
          </p:nvPr>
        </p:nvSpPr>
        <p:spPr>
          <a:xfrm>
            <a:off x="309890" y="11384280"/>
            <a:ext cx="1451037" cy="21090787"/>
          </a:xfrm>
        </p:spPr>
        <p:txBody>
          <a:bodyPr/>
          <a:lstStyle>
            <a:lvl1pPr marL="0" indent="0">
              <a:buNone/>
              <a:defRPr sz="787"/>
            </a:lvl1pPr>
            <a:lvl2pPr marL="224942" indent="0">
              <a:buNone/>
              <a:defRPr sz="689"/>
            </a:lvl2pPr>
            <a:lvl3pPr marL="449885" indent="0">
              <a:buNone/>
              <a:defRPr sz="590"/>
            </a:lvl3pPr>
            <a:lvl4pPr marL="674827" indent="0">
              <a:buNone/>
              <a:defRPr sz="492"/>
            </a:lvl4pPr>
            <a:lvl5pPr marL="899770" indent="0">
              <a:buNone/>
              <a:defRPr sz="492"/>
            </a:lvl5pPr>
            <a:lvl6pPr marL="1124712" indent="0">
              <a:buNone/>
              <a:defRPr sz="492"/>
            </a:lvl6pPr>
            <a:lvl7pPr marL="1349654" indent="0">
              <a:buNone/>
              <a:defRPr sz="492"/>
            </a:lvl7pPr>
            <a:lvl8pPr marL="1574597" indent="0">
              <a:buNone/>
              <a:defRPr sz="492"/>
            </a:lvl8pPr>
            <a:lvl9pPr marL="1799539" indent="0">
              <a:buNone/>
              <a:defRPr sz="492"/>
            </a:lvl9pPr>
          </a:lstStyle>
          <a:p>
            <a:pPr lvl="0"/>
            <a:r>
              <a:rPr lang="en-US"/>
              <a:t>Click to edit Master text styles</a:t>
            </a:r>
          </a:p>
        </p:txBody>
      </p:sp>
      <p:sp>
        <p:nvSpPr>
          <p:cNvPr id="5" name="Date Placeholder 4"/>
          <p:cNvSpPr>
            <a:spLocks noGrp="1"/>
          </p:cNvSpPr>
          <p:nvPr>
            <p:ph type="dt" sz="half" idx="10"/>
          </p:nvPr>
        </p:nvSpPr>
        <p:spPr/>
        <p:txBody>
          <a:bodyPr/>
          <a:lstStyle/>
          <a:p>
            <a:fld id="{B8FB4F56-01BA-DC47-91B3-7B2E614F7580}" type="datetimeFigureOut">
              <a:rPr lang="en-US" smtClean="0"/>
              <a:t>1/22/2026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2E2C3-B35F-2941-A054-A8CACC38FBFE}" type="slidenum">
              <a:rPr lang="en-US" smtClean="0"/>
              <a:t>‹#›</a:t>
            </a:fld>
            <a:endParaRPr lang="en-US"/>
          </a:p>
        </p:txBody>
      </p:sp>
    </p:spTree>
    <p:extLst>
      <p:ext uri="{BB962C8B-B14F-4D97-AF65-F5344CB8AC3E}">
        <p14:creationId xmlns:p14="http://schemas.microsoft.com/office/powerpoint/2010/main" val="757238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9305" y="2020367"/>
            <a:ext cx="3880366" cy="733478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9305" y="10101791"/>
            <a:ext cx="3880366" cy="240774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9305" y="35171812"/>
            <a:ext cx="1012269" cy="2020358"/>
          </a:xfrm>
          <a:prstGeom prst="rect">
            <a:avLst/>
          </a:prstGeom>
        </p:spPr>
        <p:txBody>
          <a:bodyPr vert="horz" lIns="91440" tIns="45720" rIns="91440" bIns="45720" rtlCol="0" anchor="ctr"/>
          <a:lstStyle>
            <a:lvl1pPr algn="l">
              <a:defRPr sz="590">
                <a:solidFill>
                  <a:schemeClr val="tx1">
                    <a:tint val="82000"/>
                  </a:schemeClr>
                </a:solidFill>
              </a:defRPr>
            </a:lvl1pPr>
          </a:lstStyle>
          <a:p>
            <a:fld id="{B8FB4F56-01BA-DC47-91B3-7B2E614F7580}" type="datetimeFigureOut">
              <a:rPr lang="en-US" smtClean="0"/>
              <a:t>1/22/2026</a:t>
            </a:fld>
            <a:endParaRPr lang="en-US"/>
          </a:p>
        </p:txBody>
      </p:sp>
      <p:sp>
        <p:nvSpPr>
          <p:cNvPr id="5" name="Footer Placeholder 4"/>
          <p:cNvSpPr>
            <a:spLocks noGrp="1"/>
          </p:cNvSpPr>
          <p:nvPr>
            <p:ph type="ftr" sz="quarter" idx="3"/>
          </p:nvPr>
        </p:nvSpPr>
        <p:spPr>
          <a:xfrm>
            <a:off x="1490286" y="35171812"/>
            <a:ext cx="1518404" cy="2020358"/>
          </a:xfrm>
          <a:prstGeom prst="rect">
            <a:avLst/>
          </a:prstGeom>
        </p:spPr>
        <p:txBody>
          <a:bodyPr vert="horz" lIns="91440" tIns="45720" rIns="91440" bIns="45720" rtlCol="0" anchor="ctr"/>
          <a:lstStyle>
            <a:lvl1pPr algn="ctr">
              <a:defRPr sz="59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3177401" y="35171812"/>
            <a:ext cx="1012269" cy="2020358"/>
          </a:xfrm>
          <a:prstGeom prst="rect">
            <a:avLst/>
          </a:prstGeom>
        </p:spPr>
        <p:txBody>
          <a:bodyPr vert="horz" lIns="91440" tIns="45720" rIns="91440" bIns="45720" rtlCol="0" anchor="ctr"/>
          <a:lstStyle>
            <a:lvl1pPr algn="r">
              <a:defRPr sz="590">
                <a:solidFill>
                  <a:schemeClr val="tx1">
                    <a:tint val="82000"/>
                  </a:schemeClr>
                </a:solidFill>
              </a:defRPr>
            </a:lvl1pPr>
          </a:lstStyle>
          <a:p>
            <a:fld id="{C862E2C3-B35F-2941-A054-A8CACC38FBFE}" type="slidenum">
              <a:rPr lang="en-US" smtClean="0"/>
              <a:t>‹#›</a:t>
            </a:fld>
            <a:endParaRPr lang="en-US"/>
          </a:p>
        </p:txBody>
      </p:sp>
    </p:spTree>
    <p:extLst>
      <p:ext uri="{BB962C8B-B14F-4D97-AF65-F5344CB8AC3E}">
        <p14:creationId xmlns:p14="http://schemas.microsoft.com/office/powerpoint/2010/main" val="3474632654"/>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Lst>
  <p:txStyles>
    <p:titleStyle>
      <a:lvl1pPr algn="l" defTabSz="449885" rtl="0" eaLnBrk="1" latinLnBrk="0" hangingPunct="1">
        <a:lnSpc>
          <a:spcPct val="90000"/>
        </a:lnSpc>
        <a:spcBef>
          <a:spcPct val="0"/>
        </a:spcBef>
        <a:buNone/>
        <a:defRPr sz="2165" kern="1200">
          <a:solidFill>
            <a:schemeClr val="tx1"/>
          </a:solidFill>
          <a:latin typeface="+mj-lt"/>
          <a:ea typeface="+mj-ea"/>
          <a:cs typeface="+mj-cs"/>
        </a:defRPr>
      </a:lvl1pPr>
    </p:titleStyle>
    <p:bodyStyle>
      <a:lvl1pPr marL="112471" indent="-112471" algn="l" defTabSz="449885" rtl="0" eaLnBrk="1" latinLnBrk="0" hangingPunct="1">
        <a:lnSpc>
          <a:spcPct val="90000"/>
        </a:lnSpc>
        <a:spcBef>
          <a:spcPts val="492"/>
        </a:spcBef>
        <a:buFont typeface="Arial" panose="020B0604020202020204" pitchFamily="34" charset="0"/>
        <a:buChar char="•"/>
        <a:defRPr sz="1378" kern="1200">
          <a:solidFill>
            <a:schemeClr val="tx1"/>
          </a:solidFill>
          <a:latin typeface="+mn-lt"/>
          <a:ea typeface="+mn-ea"/>
          <a:cs typeface="+mn-cs"/>
        </a:defRPr>
      </a:lvl1pPr>
      <a:lvl2pPr marL="337414" indent="-112471" algn="l" defTabSz="449885" rtl="0" eaLnBrk="1" latinLnBrk="0" hangingPunct="1">
        <a:lnSpc>
          <a:spcPct val="90000"/>
        </a:lnSpc>
        <a:spcBef>
          <a:spcPts val="246"/>
        </a:spcBef>
        <a:buFont typeface="Arial" panose="020B0604020202020204" pitchFamily="34" charset="0"/>
        <a:buChar char="•"/>
        <a:defRPr sz="1181" kern="1200">
          <a:solidFill>
            <a:schemeClr val="tx1"/>
          </a:solidFill>
          <a:latin typeface="+mn-lt"/>
          <a:ea typeface="+mn-ea"/>
          <a:cs typeface="+mn-cs"/>
        </a:defRPr>
      </a:lvl2pPr>
      <a:lvl3pPr marL="562356" indent="-112471" algn="l" defTabSz="449885" rtl="0" eaLnBrk="1" latinLnBrk="0" hangingPunct="1">
        <a:lnSpc>
          <a:spcPct val="90000"/>
        </a:lnSpc>
        <a:spcBef>
          <a:spcPts val="246"/>
        </a:spcBef>
        <a:buFont typeface="Arial" panose="020B0604020202020204" pitchFamily="34" charset="0"/>
        <a:buChar char="•"/>
        <a:defRPr sz="984" kern="1200">
          <a:solidFill>
            <a:schemeClr val="tx1"/>
          </a:solidFill>
          <a:latin typeface="+mn-lt"/>
          <a:ea typeface="+mn-ea"/>
          <a:cs typeface="+mn-cs"/>
        </a:defRPr>
      </a:lvl3pPr>
      <a:lvl4pPr marL="787298"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4pPr>
      <a:lvl5pPr marL="1012241"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5pPr>
      <a:lvl6pPr marL="1237183"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6pPr>
      <a:lvl7pPr marL="1462126"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7pPr>
      <a:lvl8pPr marL="1687068"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8pPr>
      <a:lvl9pPr marL="1912010" indent="-112471" algn="l" defTabSz="449885" rtl="0" eaLnBrk="1" latinLnBrk="0" hangingPunct="1">
        <a:lnSpc>
          <a:spcPct val="90000"/>
        </a:lnSpc>
        <a:spcBef>
          <a:spcPts val="246"/>
        </a:spcBef>
        <a:buFont typeface="Arial" panose="020B0604020202020204" pitchFamily="34" charset="0"/>
        <a:buChar char="•"/>
        <a:defRPr sz="886" kern="1200">
          <a:solidFill>
            <a:schemeClr val="tx1"/>
          </a:solidFill>
          <a:latin typeface="+mn-lt"/>
          <a:ea typeface="+mn-ea"/>
          <a:cs typeface="+mn-cs"/>
        </a:defRPr>
      </a:lvl9pPr>
    </p:bodyStyle>
    <p:otherStyle>
      <a:defPPr>
        <a:defRPr lang="en-US"/>
      </a:defPPr>
      <a:lvl1pPr marL="0" algn="l" defTabSz="449885" rtl="0" eaLnBrk="1" latinLnBrk="0" hangingPunct="1">
        <a:defRPr sz="886" kern="1200">
          <a:solidFill>
            <a:schemeClr val="tx1"/>
          </a:solidFill>
          <a:latin typeface="+mn-lt"/>
          <a:ea typeface="+mn-ea"/>
          <a:cs typeface="+mn-cs"/>
        </a:defRPr>
      </a:lvl1pPr>
      <a:lvl2pPr marL="224942" algn="l" defTabSz="449885" rtl="0" eaLnBrk="1" latinLnBrk="0" hangingPunct="1">
        <a:defRPr sz="886" kern="1200">
          <a:solidFill>
            <a:schemeClr val="tx1"/>
          </a:solidFill>
          <a:latin typeface="+mn-lt"/>
          <a:ea typeface="+mn-ea"/>
          <a:cs typeface="+mn-cs"/>
        </a:defRPr>
      </a:lvl2pPr>
      <a:lvl3pPr marL="449885" algn="l" defTabSz="449885" rtl="0" eaLnBrk="1" latinLnBrk="0" hangingPunct="1">
        <a:defRPr sz="886" kern="1200">
          <a:solidFill>
            <a:schemeClr val="tx1"/>
          </a:solidFill>
          <a:latin typeface="+mn-lt"/>
          <a:ea typeface="+mn-ea"/>
          <a:cs typeface="+mn-cs"/>
        </a:defRPr>
      </a:lvl3pPr>
      <a:lvl4pPr marL="674827" algn="l" defTabSz="449885" rtl="0" eaLnBrk="1" latinLnBrk="0" hangingPunct="1">
        <a:defRPr sz="886" kern="1200">
          <a:solidFill>
            <a:schemeClr val="tx1"/>
          </a:solidFill>
          <a:latin typeface="+mn-lt"/>
          <a:ea typeface="+mn-ea"/>
          <a:cs typeface="+mn-cs"/>
        </a:defRPr>
      </a:lvl4pPr>
      <a:lvl5pPr marL="899770" algn="l" defTabSz="449885" rtl="0" eaLnBrk="1" latinLnBrk="0" hangingPunct="1">
        <a:defRPr sz="886" kern="1200">
          <a:solidFill>
            <a:schemeClr val="tx1"/>
          </a:solidFill>
          <a:latin typeface="+mn-lt"/>
          <a:ea typeface="+mn-ea"/>
          <a:cs typeface="+mn-cs"/>
        </a:defRPr>
      </a:lvl5pPr>
      <a:lvl6pPr marL="1124712" algn="l" defTabSz="449885" rtl="0" eaLnBrk="1" latinLnBrk="0" hangingPunct="1">
        <a:defRPr sz="886" kern="1200">
          <a:solidFill>
            <a:schemeClr val="tx1"/>
          </a:solidFill>
          <a:latin typeface="+mn-lt"/>
          <a:ea typeface="+mn-ea"/>
          <a:cs typeface="+mn-cs"/>
        </a:defRPr>
      </a:lvl6pPr>
      <a:lvl7pPr marL="1349654" algn="l" defTabSz="449885" rtl="0" eaLnBrk="1" latinLnBrk="0" hangingPunct="1">
        <a:defRPr sz="886" kern="1200">
          <a:solidFill>
            <a:schemeClr val="tx1"/>
          </a:solidFill>
          <a:latin typeface="+mn-lt"/>
          <a:ea typeface="+mn-ea"/>
          <a:cs typeface="+mn-cs"/>
        </a:defRPr>
      </a:lvl7pPr>
      <a:lvl8pPr marL="1574597" algn="l" defTabSz="449885" rtl="0" eaLnBrk="1" latinLnBrk="0" hangingPunct="1">
        <a:defRPr sz="886" kern="1200">
          <a:solidFill>
            <a:schemeClr val="tx1"/>
          </a:solidFill>
          <a:latin typeface="+mn-lt"/>
          <a:ea typeface="+mn-ea"/>
          <a:cs typeface="+mn-cs"/>
        </a:defRPr>
      </a:lvl8pPr>
      <a:lvl9pPr marL="1799539" algn="l" defTabSz="449885" rtl="0" eaLnBrk="1" latinLnBrk="0" hangingPunct="1">
        <a:defRPr sz="88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support.microsoft.com/windows/find-your-files-in-windows-5c7c8cfe-c289-fae4-f5f8-6b3fdba418d2" TargetMode="External"/><Relationship Id="rId13" Type="http://schemas.openxmlformats.org/officeDocument/2006/relationships/image" Target="../media/image4.png"/><Relationship Id="rId18" Type="http://schemas.openxmlformats.org/officeDocument/2006/relationships/image" Target="../media/image7.png"/><Relationship Id="rId26" Type="http://schemas.openxmlformats.org/officeDocument/2006/relationships/image" Target="../media/image14.png"/><Relationship Id="rId3" Type="http://schemas.openxmlformats.org/officeDocument/2006/relationships/hyperlink" Target="https://aka.ms/ForresterNTTEI" TargetMode="External"/><Relationship Id="rId21" Type="http://schemas.openxmlformats.org/officeDocument/2006/relationships/image" Target="../media/image10.png"/><Relationship Id="rId7" Type="http://schemas.openxmlformats.org/officeDocument/2006/relationships/hyperlink" Target="https://learn.microsoft.com/en-us/windows/client-management/manage-click-to-do" TargetMode="External"/><Relationship Id="rId12" Type="http://schemas.openxmlformats.org/officeDocument/2006/relationships/image" Target="../media/image3.jpeg"/><Relationship Id="rId17" Type="http://schemas.microsoft.com/office/2007/relationships/hdphoto" Target="../media/hdphoto2.wdp"/><Relationship Id="rId25" Type="http://schemas.openxmlformats.org/officeDocument/2006/relationships/image" Target="../media/image13.png"/><Relationship Id="rId2" Type="http://schemas.openxmlformats.org/officeDocument/2006/relationships/notesSlide" Target="../notesSlides/notesSlide1.xml"/><Relationship Id="rId16" Type="http://schemas.openxmlformats.org/officeDocument/2006/relationships/image" Target="../media/image6.png"/><Relationship Id="rId20"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hyperlink" Target="https://www.principledtechnologies.com/Microsoft/Windows-11-vs-Window-10-comparison-0423-v2.pdf" TargetMode="External"/><Relationship Id="rId11" Type="http://schemas.openxmlformats.org/officeDocument/2006/relationships/image" Target="../media/image2.png"/><Relationship Id="rId24" Type="http://schemas.openxmlformats.org/officeDocument/2006/relationships/image" Target="../media/image12.png"/><Relationship Id="rId5" Type="http://schemas.openxmlformats.org/officeDocument/2006/relationships/hyperlink" Target="https://support.microsoft.com/windows/use-live-captions-to-better-understand-audio-b52da59c-14b8-4031-aeeb-f6a47e6055df#bkmk_faq_translate" TargetMode="External"/><Relationship Id="rId15" Type="http://schemas.microsoft.com/office/2007/relationships/hdphoto" Target="../media/hdphoto1.wdp"/><Relationship Id="rId23" Type="http://schemas.openxmlformats.org/officeDocument/2006/relationships/image" Target="../media/image11.png"/><Relationship Id="rId10" Type="http://schemas.openxmlformats.org/officeDocument/2006/relationships/image" Target="../media/image1.png"/><Relationship Id="rId19" Type="http://schemas.openxmlformats.org/officeDocument/2006/relationships/image" Target="../media/image8.png"/><Relationship Id="rId4" Type="http://schemas.openxmlformats.org/officeDocument/2006/relationships/hyperlink" Target="https://aka.ms/copilotpluspcspro" TargetMode="External"/><Relationship Id="rId9" Type="http://schemas.openxmlformats.org/officeDocument/2006/relationships/hyperlink" Target="https://learn.microsoft.com/en-us/windows/security/application-security/application-control/app-control-for-business/feature-availability" TargetMode="External"/><Relationship Id="rId14" Type="http://schemas.openxmlformats.org/officeDocument/2006/relationships/image" Target="../media/image5.png"/><Relationship Id="rId22" Type="http://schemas.microsoft.com/office/2007/relationships/hdphoto" Target="../media/hdphoto3.wdp"/><Relationship Id="rId27"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35" name="Footer">
            <a:extLst>
              <a:ext uri="{FF2B5EF4-FFF2-40B4-BE49-F238E27FC236}">
                <a16:creationId xmlns:a16="http://schemas.microsoft.com/office/drawing/2014/main" id="{35D6883C-0178-ED79-F351-BB8F1E3B6092}"/>
              </a:ext>
              <a:ext uri="{C183D7F6-B498-43B3-948B-1728B52AA6E4}">
                <adec:decorative xmlns:adec="http://schemas.microsoft.com/office/drawing/2017/decorative" val="1"/>
              </a:ext>
            </a:extLst>
          </p:cNvPr>
          <p:cNvSpPr/>
          <p:nvPr/>
        </p:nvSpPr>
        <p:spPr>
          <a:xfrm>
            <a:off x="-1" y="32226223"/>
            <a:ext cx="4507532" cy="5721377"/>
          </a:xfrm>
          <a:prstGeom prst="rect">
            <a:avLst/>
          </a:prstGeom>
          <a:solidFill>
            <a:srgbClr val="091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ENdnotes">
            <a:extLst>
              <a:ext uri="{FF2B5EF4-FFF2-40B4-BE49-F238E27FC236}">
                <a16:creationId xmlns:a16="http://schemas.microsoft.com/office/drawing/2014/main" id="{8A94C666-2890-11E5-CAF0-A735EF62E28B}"/>
              </a:ext>
            </a:extLst>
          </p:cNvPr>
          <p:cNvSpPr/>
          <p:nvPr/>
        </p:nvSpPr>
        <p:spPr bwMode="auto">
          <a:xfrm>
            <a:off x="271910" y="32549827"/>
            <a:ext cx="4016111" cy="4977150"/>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marL="45720" indent="-45720" fontAlgn="base">
              <a:spcAft>
                <a:spcPts val="800"/>
              </a:spcAft>
            </a:pPr>
            <a:r>
              <a:rPr lang="en-US" sz="600" baseline="30000">
                <a:solidFill>
                  <a:schemeClr val="bg1"/>
                </a:solidFill>
                <a:latin typeface="Segoe Sans Text"/>
                <a:cs typeface="Segoe Sans Text"/>
              </a:rPr>
              <a:t>1</a:t>
            </a:r>
            <a:r>
              <a:rPr lang="en-US" sz="700">
                <a:solidFill>
                  <a:schemeClr val="bg1"/>
                </a:solidFill>
                <a:latin typeface="Segoe Sans Text"/>
                <a:cs typeface="Segoe Sans Text"/>
              </a:rPr>
              <a:t>Microsoft Intune and Microsoft Entra ID required; sold separately. </a:t>
            </a:r>
          </a:p>
          <a:p>
            <a:pPr marL="45720" indent="-45720" fontAlgn="base">
              <a:spcAft>
                <a:spcPts val="800"/>
              </a:spcAft>
            </a:pPr>
            <a:r>
              <a:rPr lang="en-US" sz="600" baseline="30000">
                <a:solidFill>
                  <a:schemeClr val="bg1"/>
                </a:solidFill>
                <a:latin typeface="Segoe Sans Text"/>
                <a:cs typeface="Segoe Sans Text"/>
              </a:rPr>
              <a:t>2</a:t>
            </a:r>
            <a:r>
              <a:rPr lang="en-US" sz="700" u="sng">
                <a:solidFill>
                  <a:srgbClr val="ABE9FF"/>
                </a:solidFill>
                <a:latin typeface="Segoe Sans Text"/>
                <a:cs typeface="Segoe Sans Text"/>
                <a:hlinkClick r:id="rId3">
                  <a:extLst>
                    <a:ext uri="{A12FA001-AC4F-418D-AE19-62706E023703}">
                      <ahyp:hlinkClr xmlns:ahyp="http://schemas.microsoft.com/office/drawing/2018/hyperlinkcolor" val="tx"/>
                    </a:ext>
                  </a:extLst>
                </a:hlinkClick>
              </a:rPr>
              <a:t>New Tech: The Projected Total Economic Impact™ Of Microsoft Copilot+ PCs.</a:t>
            </a:r>
            <a:r>
              <a:rPr lang="en-US" sz="700">
                <a:solidFill>
                  <a:schemeClr val="bg1"/>
                </a:solidFill>
                <a:latin typeface="Segoe Sans Text"/>
                <a:cs typeface="Segoe Sans Text"/>
              </a:rPr>
              <a:t> Microsoft-commissioned study by Forrester Consulting, July 2025. Projected benefits for a single composite organization that has US$1 billion annual revenue and 2,000 employees with 80% using Copilot+ PCs. In comparison to a mixed environment of conventional Windows 11 and Windows 10 PCs. </a:t>
            </a:r>
          </a:p>
          <a:p>
            <a:pPr lvl="0"/>
            <a:r>
              <a:rPr lang="en-US" sz="600" baseline="30000">
                <a:solidFill>
                  <a:schemeClr val="bg1"/>
                </a:solidFill>
                <a:latin typeface="Segoe Sans Text"/>
                <a:cs typeface="Segoe Sans Text"/>
              </a:rPr>
              <a:t>3</a:t>
            </a:r>
            <a:r>
              <a:rPr lang="en-US" sz="700">
                <a:solidFill>
                  <a:schemeClr val="bg1"/>
                </a:solidFill>
                <a:latin typeface="Segoe Sans Text"/>
                <a:cs typeface="Segoe Sans Text"/>
              </a:rPr>
              <a:t>Microsoft 365 Business Premium required. </a:t>
            </a:r>
          </a:p>
          <a:p>
            <a:pPr lvl="0"/>
            <a:endParaRPr lang="en-US" sz="700">
              <a:solidFill>
                <a:schemeClr val="bg1"/>
              </a:solidFill>
              <a:latin typeface="Segoe Sans Text"/>
              <a:cs typeface="Segoe Sans Text"/>
            </a:endParaRPr>
          </a:p>
          <a:p>
            <a:pPr marL="45720" indent="-45720" fontAlgn="base">
              <a:spcAft>
                <a:spcPts val="800"/>
              </a:spcAft>
            </a:pPr>
            <a:r>
              <a:rPr lang="en-US" sz="600" baseline="30000">
                <a:solidFill>
                  <a:schemeClr val="bg1"/>
                </a:solidFill>
                <a:latin typeface="Segoe Sans Text"/>
                <a:cs typeface="Segoe Sans Text"/>
              </a:rPr>
              <a:t>4</a:t>
            </a:r>
            <a:r>
              <a:rPr lang="en-US" sz="700">
                <a:solidFill>
                  <a:schemeClr val="bg1"/>
                </a:solidFill>
                <a:latin typeface="Segoe Sans Text"/>
                <a:cs typeface="Segoe Sans Text"/>
              </a:rPr>
              <a:t>Microsoft 365 Copilot and Microsoft Intune licenses required; sold separately. </a:t>
            </a:r>
          </a:p>
          <a:p>
            <a:pPr lvl="0"/>
            <a:r>
              <a:rPr lang="en-US" sz="600" baseline="30000">
                <a:solidFill>
                  <a:schemeClr val="bg1"/>
                </a:solidFill>
                <a:latin typeface="Segoe Sans Text"/>
                <a:cs typeface="Segoe Sans Text"/>
              </a:rPr>
              <a:t>5</a:t>
            </a:r>
            <a:r>
              <a:rPr lang="en-US" sz="700">
                <a:solidFill>
                  <a:schemeClr val="bg1"/>
                </a:solidFill>
                <a:latin typeface="Segoe Sans Text"/>
                <a:cs typeface="Segoe Sans Text"/>
              </a:rPr>
              <a:t>Copilot+ PCs feature. Requires compatible camera; available effects vary by device.</a:t>
            </a:r>
            <a:br>
              <a:rPr lang="en-US" sz="700">
                <a:solidFill>
                  <a:schemeClr val="bg1"/>
                </a:solidFill>
                <a:latin typeface="Segoe Sans Text"/>
                <a:cs typeface="Segoe Sans Text"/>
              </a:rPr>
            </a:br>
            <a:r>
              <a:rPr lang="en-US" sz="700" u="sng">
                <a:solidFill>
                  <a:srgbClr val="ABE9FF"/>
                </a:solidFill>
                <a:latin typeface="Segoe Sans Text"/>
                <a:cs typeface="Segoe Sans Text"/>
                <a:hlinkClick r:id="rId4">
                  <a:extLst>
                    <a:ext uri="{A12FA001-AC4F-418D-AE19-62706E023703}">
                      <ahyp:hlinkClr xmlns:ahyp="http://schemas.microsoft.com/office/drawing/2018/hyperlinkcolor" val="tx"/>
                    </a:ext>
                  </a:extLst>
                </a:hlinkClick>
              </a:rPr>
              <a:t>See Copilot+ PC FAQs</a:t>
            </a:r>
            <a:r>
              <a:rPr lang="en-US" sz="700">
                <a:solidFill>
                  <a:schemeClr val="bg1"/>
                </a:solidFill>
                <a:latin typeface="Segoe Sans Text"/>
                <a:cs typeface="Segoe Sans Text"/>
              </a:rPr>
              <a:t>.</a:t>
            </a:r>
          </a:p>
          <a:p>
            <a:pPr lvl="0"/>
            <a:endParaRPr lang="en-US" sz="700">
              <a:solidFill>
                <a:schemeClr val="bg1"/>
              </a:solidFill>
              <a:latin typeface="Segoe Sans Text"/>
              <a:cs typeface="Segoe Sans Text"/>
            </a:endParaRPr>
          </a:p>
          <a:p>
            <a:pPr marL="45720" indent="-45720" fontAlgn="base">
              <a:spcAft>
                <a:spcPts val="800"/>
              </a:spcAft>
            </a:pPr>
            <a:r>
              <a:rPr lang="en-US" sz="600" baseline="30000">
                <a:solidFill>
                  <a:schemeClr val="bg1"/>
                </a:solidFill>
                <a:latin typeface="Segoe Sans Text"/>
                <a:cs typeface="Segoe Sans Text"/>
              </a:rPr>
              <a:t>6</a:t>
            </a:r>
            <a:r>
              <a:rPr lang="en-US" sz="700">
                <a:solidFill>
                  <a:schemeClr val="bg1"/>
                </a:solidFill>
                <a:latin typeface="Segoe Sans Text"/>
                <a:cs typeface="Segoe Sans Text"/>
              </a:rPr>
              <a:t>Live Captions available in many languages. </a:t>
            </a:r>
            <a:r>
              <a:rPr lang="en-US" sz="700" u="sng">
                <a:solidFill>
                  <a:srgbClr val="ABE9FF"/>
                </a:solidFill>
                <a:latin typeface="Segoe Sans Text"/>
                <a:cs typeface="Segoe Sans Text"/>
                <a:hlinkClick r:id="rId5">
                  <a:extLst>
                    <a:ext uri="{A12FA001-AC4F-418D-AE19-62706E023703}">
                      <ahyp:hlinkClr xmlns:ahyp="http://schemas.microsoft.com/office/drawing/2018/hyperlinkcolor" val="tx"/>
                    </a:ext>
                  </a:extLst>
                </a:hlinkClick>
              </a:rPr>
              <a:t>Learn more about Live Captions</a:t>
            </a:r>
            <a:r>
              <a:rPr lang="en-US" sz="700">
                <a:solidFill>
                  <a:schemeClr val="bg1"/>
                </a:solidFill>
                <a:latin typeface="Segoe Sans Text"/>
                <a:cs typeface="Segoe Sans Text"/>
              </a:rPr>
              <a:t>.</a:t>
            </a:r>
            <a:r>
              <a:rPr lang="en-US" sz="700">
                <a:solidFill>
                  <a:srgbClr val="ABE9FF"/>
                </a:solidFill>
                <a:latin typeface="Segoe Sans Text"/>
                <a:cs typeface="Segoe Sans Text"/>
              </a:rPr>
              <a:t> </a:t>
            </a:r>
            <a:r>
              <a:rPr lang="en-US" sz="700">
                <a:solidFill>
                  <a:schemeClr val="bg1"/>
                </a:solidFill>
                <a:latin typeface="Segoe Sans Text"/>
                <a:cs typeface="Segoe Sans Text"/>
              </a:rPr>
              <a:t> </a:t>
            </a:r>
          </a:p>
          <a:p>
            <a:pPr marL="45720" indent="-45720" fontAlgn="base">
              <a:spcAft>
                <a:spcPts val="800"/>
              </a:spcAft>
            </a:pPr>
            <a:r>
              <a:rPr lang="en-US" sz="600" baseline="30000">
                <a:solidFill>
                  <a:schemeClr val="bg1"/>
                </a:solidFill>
                <a:latin typeface="Segoe Sans Text"/>
                <a:cs typeface="Segoe Sans Text"/>
              </a:rPr>
              <a:t>7</a:t>
            </a:r>
            <a:r>
              <a:rPr lang="en-US" sz="700">
                <a:solidFill>
                  <a:schemeClr val="bg1"/>
                </a:solidFill>
                <a:latin typeface="Segoe Sans Text"/>
                <a:cs typeface="Segoe Sans Text"/>
              </a:rPr>
              <a:t>Results in comparison to Windows 10 PCs. </a:t>
            </a:r>
            <a:r>
              <a:rPr lang="en-US" sz="700">
                <a:solidFill>
                  <a:srgbClr val="ABE9FF"/>
                </a:solidFill>
                <a:latin typeface="Segoe Sans Text"/>
                <a:cs typeface="Segoe Sans Text"/>
                <a:hlinkClick r:id="rId6">
                  <a:extLst>
                    <a:ext uri="{A12FA001-AC4F-418D-AE19-62706E023703}">
                      <ahyp:hlinkClr xmlns:ahyp="http://schemas.microsoft.com/office/drawing/2018/hyperlinkcolor" val="tx"/>
                    </a:ext>
                  </a:extLst>
                </a:hlinkClick>
              </a:rPr>
              <a:t>Improve your day-to-day experience with Windows 11 Pro laptops</a:t>
            </a:r>
            <a:r>
              <a:rPr lang="en-US" sz="700">
                <a:solidFill>
                  <a:schemeClr val="bg1"/>
                </a:solidFill>
                <a:latin typeface="Segoe Sans Text"/>
                <a:cs typeface="Segoe Sans Text"/>
              </a:rPr>
              <a:t>, Principled Technologies, April 2023. Report commissioned by Microsoft. </a:t>
            </a:r>
          </a:p>
          <a:p>
            <a:pPr marL="45720" indent="-45720">
              <a:spcAft>
                <a:spcPts val="800"/>
              </a:spcAft>
            </a:pPr>
            <a:r>
              <a:rPr lang="en-US" sz="600" baseline="30000">
                <a:solidFill>
                  <a:schemeClr val="bg1"/>
                </a:solidFill>
                <a:latin typeface="Segoe Sans Text"/>
                <a:ea typeface="+mn-lt"/>
                <a:cs typeface="Segoe Sans Text"/>
              </a:rPr>
              <a:t>8</a:t>
            </a:r>
            <a:r>
              <a:rPr lang="en-US" sz="700">
                <a:solidFill>
                  <a:schemeClr val="bg1"/>
                </a:solidFill>
                <a:latin typeface="Segoe Sans Text"/>
                <a:ea typeface="+mn-lt"/>
                <a:cs typeface="Segoe Sans Text"/>
              </a:rPr>
              <a:t>Per user license sold separately; also requires eligible Microsoft 365 plan.</a:t>
            </a:r>
            <a:endParaRPr lang="en-US">
              <a:solidFill>
                <a:schemeClr val="bg1"/>
              </a:solidFill>
            </a:endParaRPr>
          </a:p>
          <a:p>
            <a:pPr marL="45720" indent="-45720" fontAlgn="base">
              <a:spcAft>
                <a:spcPts val="800"/>
              </a:spcAft>
            </a:pPr>
            <a:r>
              <a:rPr lang="en-US" sz="600" baseline="30000">
                <a:solidFill>
                  <a:schemeClr val="bg1"/>
                </a:solidFill>
                <a:latin typeface="Segoe Sans Text"/>
                <a:cs typeface="Segoe Sans Text"/>
              </a:rPr>
              <a:t>9</a:t>
            </a:r>
            <a:r>
              <a:rPr lang="en-US" sz="700">
                <a:solidFill>
                  <a:schemeClr val="bg1"/>
                </a:solidFill>
                <a:latin typeface="Segoe Sans Text"/>
                <a:cs typeface="Segoe Sans Text"/>
              </a:rPr>
              <a:t>Click to Do. Copilot+ PC feature. Image actions now available across devices; other actions vary by device, region, language, and character sets. Subscription required for some actions. </a:t>
            </a:r>
            <a:r>
              <a:rPr lang="en-US" sz="700" u="sng">
                <a:solidFill>
                  <a:srgbClr val="ABE9FF"/>
                </a:solidFill>
                <a:latin typeface="Segoe Sans Text"/>
                <a:cs typeface="Segoe Sans Text"/>
                <a:hlinkClick r:id="rId7">
                  <a:extLst>
                    <a:ext uri="{A12FA001-AC4F-418D-AE19-62706E023703}">
                      <ahyp:hlinkClr xmlns:ahyp="http://schemas.microsoft.com/office/drawing/2018/hyperlinkcolor" val="tx"/>
                    </a:ext>
                  </a:extLst>
                </a:hlinkClick>
              </a:rPr>
              <a:t>Learn more</a:t>
            </a:r>
            <a:r>
              <a:rPr lang="en-US" sz="700">
                <a:solidFill>
                  <a:schemeClr val="bg1"/>
                </a:solidFill>
                <a:latin typeface="Segoe Sans Text"/>
                <a:cs typeface="Segoe Sans Text"/>
              </a:rPr>
              <a:t>.</a:t>
            </a:r>
          </a:p>
          <a:p>
            <a:pPr marL="45720" indent="-45720" fontAlgn="base">
              <a:spcAft>
                <a:spcPts val="800"/>
              </a:spcAft>
            </a:pPr>
            <a:r>
              <a:rPr lang="en-US" sz="600" baseline="30000">
                <a:solidFill>
                  <a:schemeClr val="bg1"/>
                </a:solidFill>
                <a:latin typeface="Segoe Sans Text"/>
                <a:cs typeface="Segoe Sans Text"/>
              </a:rPr>
              <a:t>10</a:t>
            </a:r>
            <a:r>
              <a:rPr lang="en-US" sz="700">
                <a:solidFill>
                  <a:schemeClr val="bg1"/>
                </a:solidFill>
                <a:latin typeface="Segoe Sans Text"/>
                <a:cs typeface="Segoe Sans Text"/>
              </a:rPr>
              <a:t>Copilot+ PC feature. </a:t>
            </a:r>
            <a:r>
              <a:rPr lang="en-US" sz="700">
                <a:solidFill>
                  <a:srgbClr val="ABE9FF"/>
                </a:solidFill>
                <a:latin typeface="Segoe Sans Text"/>
                <a:cs typeface="Segoe Sans Text"/>
                <a:hlinkClick r:id="rId8">
                  <a:extLst>
                    <a:ext uri="{A12FA001-AC4F-418D-AE19-62706E023703}">
                      <ahyp:hlinkClr xmlns:ahyp="http://schemas.microsoft.com/office/drawing/2018/hyperlinkcolor" val="tx"/>
                    </a:ext>
                  </a:extLst>
                </a:hlinkClick>
              </a:rPr>
              <a:t>Improved Windows search</a:t>
            </a:r>
            <a:r>
              <a:rPr lang="en-US" sz="700">
                <a:solidFill>
                  <a:srgbClr val="ABE9FF"/>
                </a:solidFill>
                <a:latin typeface="Segoe Sans Text"/>
                <a:cs typeface="Segoe Sans Text"/>
              </a:rPr>
              <a:t> </a:t>
            </a:r>
            <a:r>
              <a:rPr lang="en-US" sz="700">
                <a:solidFill>
                  <a:schemeClr val="bg1"/>
                </a:solidFill>
                <a:latin typeface="Segoe Sans Text"/>
                <a:cs typeface="Segoe Sans Text"/>
              </a:rPr>
              <a:t>works with specific text, image, and document formats only; optimized for select languages (English, Chinese (Simplified), French, German, Japanese, and Spanish). </a:t>
            </a:r>
            <a:r>
              <a:rPr lang="en-US" sz="700">
                <a:solidFill>
                  <a:srgbClr val="ABE9FF"/>
                </a:solidFill>
                <a:latin typeface="Segoe Sans Text"/>
                <a:cs typeface="Segoe Sans Text"/>
                <a:hlinkClick r:id="rId4">
                  <a:extLst>
                    <a:ext uri="{A12FA001-AC4F-418D-AE19-62706E023703}">
                      <ahyp:hlinkClr xmlns:ahyp="http://schemas.microsoft.com/office/drawing/2018/hyperlinkcolor" val="tx"/>
                    </a:ext>
                  </a:extLst>
                </a:hlinkClick>
              </a:rPr>
              <a:t>See Copilot+ PC FAQs.</a:t>
            </a:r>
          </a:p>
          <a:p>
            <a:pPr lvl="0"/>
            <a:r>
              <a:rPr lang="en-US" sz="600" baseline="30000">
                <a:solidFill>
                  <a:schemeClr val="bg1"/>
                </a:solidFill>
                <a:latin typeface="Segoe Sans Text"/>
                <a:cs typeface="Segoe Sans Text"/>
              </a:rPr>
              <a:t>11</a:t>
            </a:r>
            <a:r>
              <a:rPr lang="en-US" sz="700">
                <a:solidFill>
                  <a:schemeClr val="bg1"/>
                </a:solidFill>
                <a:latin typeface="Segoe Sans Text"/>
                <a:cs typeface="Segoe Sans Text"/>
              </a:rPr>
              <a:t>App Control features vary depending on the version of Windows. See </a:t>
            </a:r>
            <a:r>
              <a:rPr lang="en-US" sz="700">
                <a:solidFill>
                  <a:srgbClr val="ABE9FF"/>
                </a:solidFill>
                <a:latin typeface="Segoe Sans Text"/>
                <a:cs typeface="Segoe Sans Text"/>
                <a:hlinkClick r:id="rId9">
                  <a:extLst>
                    <a:ext uri="{A12FA001-AC4F-418D-AE19-62706E023703}">
                      <ahyp:hlinkClr xmlns:ahyp="http://schemas.microsoft.com/office/drawing/2018/hyperlinkcolor" val="tx"/>
                    </a:ext>
                  </a:extLst>
                </a:hlinkClick>
              </a:rPr>
              <a:t>App Control feature availability.</a:t>
            </a:r>
            <a:endParaRPr lang="en-US" sz="700">
              <a:solidFill>
                <a:srgbClr val="ABE9FF"/>
              </a:solidFill>
              <a:latin typeface="Segoe Sans Text"/>
              <a:cs typeface="Segoe Sans Text"/>
            </a:endParaRPr>
          </a:p>
          <a:p>
            <a:pPr lvl="0"/>
            <a:endParaRPr lang="en-US" sz="700">
              <a:solidFill>
                <a:schemeClr val="bg1"/>
              </a:solidFill>
              <a:latin typeface="Segoe Sans Text"/>
              <a:cs typeface="Segoe Sans Text"/>
            </a:endParaRPr>
          </a:p>
          <a:p>
            <a:pPr lvl="0"/>
            <a:r>
              <a:rPr lang="en-US" sz="600" baseline="30000">
                <a:solidFill>
                  <a:schemeClr val="bg1"/>
                </a:solidFill>
                <a:latin typeface="Segoe Sans Text"/>
                <a:cs typeface="Segoe Sans Text"/>
              </a:rPr>
              <a:t>12</a:t>
            </a:r>
            <a:r>
              <a:rPr lang="en-US" sz="700">
                <a:solidFill>
                  <a:schemeClr val="bg1"/>
                </a:solidFill>
                <a:latin typeface="Segoe Sans Text"/>
                <a:cs typeface="Segoe Sans Text"/>
              </a:rPr>
              <a:t>Microsoft Intune or other cloud device management solution required; sold separately.</a:t>
            </a:r>
          </a:p>
          <a:p>
            <a:pPr lvl="0"/>
            <a:endParaRPr lang="en-US" sz="700">
              <a:solidFill>
                <a:schemeClr val="bg1"/>
              </a:solidFill>
              <a:latin typeface="Segoe Sans Text"/>
              <a:cs typeface="Segoe Sans Text"/>
            </a:endParaRPr>
          </a:p>
          <a:p>
            <a:pPr marL="45720" indent="-45720" fontAlgn="base">
              <a:spcAft>
                <a:spcPts val="800"/>
              </a:spcAft>
            </a:pPr>
            <a:r>
              <a:rPr lang="en-US" sz="600" baseline="30000">
                <a:solidFill>
                  <a:schemeClr val="bg1"/>
                </a:solidFill>
                <a:latin typeface="Segoe Sans Text"/>
                <a:cs typeface="Segoe Sans Text"/>
              </a:rPr>
              <a:t>13</a:t>
            </a:r>
            <a:r>
              <a:rPr lang="en-US" sz="700">
                <a:solidFill>
                  <a:schemeClr val="bg1"/>
                </a:solidFill>
                <a:latin typeface="Segoe Sans Text"/>
                <a:cs typeface="Segoe Sans Text"/>
              </a:rPr>
              <a:t>Windows 11 Survey Report. </a:t>
            </a:r>
            <a:r>
              <a:rPr lang="en-US" sz="700" err="1">
                <a:solidFill>
                  <a:schemeClr val="bg1"/>
                </a:solidFill>
                <a:latin typeface="Segoe Sans Text"/>
                <a:cs typeface="Segoe Sans Text"/>
              </a:rPr>
              <a:t>Techaisle</a:t>
            </a:r>
            <a:r>
              <a:rPr lang="en-US" sz="700">
                <a:solidFill>
                  <a:schemeClr val="bg1"/>
                </a:solidFill>
                <a:latin typeface="Segoe Sans Text"/>
                <a:cs typeface="Segoe Sans Text"/>
              </a:rPr>
              <a:t> LLC, September 2024. Commissioned by Microsoft.</a:t>
            </a:r>
            <a:br>
              <a:rPr lang="en-US" sz="700">
                <a:solidFill>
                  <a:schemeClr val="bg1"/>
                </a:solidFill>
                <a:latin typeface="Segoe Sans Text"/>
                <a:cs typeface="Segoe Sans Text"/>
              </a:rPr>
            </a:br>
            <a:r>
              <a:rPr lang="en-US" sz="700">
                <a:solidFill>
                  <a:schemeClr val="bg1"/>
                </a:solidFill>
                <a:latin typeface="Segoe Sans Text"/>
                <a:cs typeface="Segoe Sans Text"/>
              </a:rPr>
              <a:t>Windows 11 results are in comparison with Windows 10 devices. </a:t>
            </a:r>
          </a:p>
          <a:p>
            <a:pPr marL="45720" indent="-45720" fontAlgn="base">
              <a:spcAft>
                <a:spcPts val="800"/>
              </a:spcAft>
            </a:pPr>
            <a:r>
              <a:rPr lang="en-US" sz="600" baseline="30000">
                <a:solidFill>
                  <a:schemeClr val="bg1"/>
                </a:solidFill>
                <a:latin typeface="Segoe Sans Text"/>
                <a:cs typeface="Segoe Sans Text"/>
              </a:rPr>
              <a:t>14</a:t>
            </a:r>
            <a:r>
              <a:rPr lang="en-US" sz="700">
                <a:solidFill>
                  <a:schemeClr val="bg1"/>
                </a:solidFill>
                <a:latin typeface="Segoe Sans Text"/>
                <a:cs typeface="Segoe Sans Text"/>
              </a:rPr>
              <a:t>Hardware dependent. </a:t>
            </a:r>
          </a:p>
          <a:p>
            <a:pPr marL="45720" indent="-45720" fontAlgn="base">
              <a:spcAft>
                <a:spcPts val="800"/>
              </a:spcAft>
            </a:pPr>
            <a:r>
              <a:rPr lang="en-US" sz="600" baseline="30000">
                <a:solidFill>
                  <a:schemeClr val="bg1"/>
                </a:solidFill>
                <a:latin typeface="Segoe Sans Text"/>
                <a:cs typeface="Segoe Sans Text"/>
              </a:rPr>
              <a:t>15</a:t>
            </a:r>
            <a:r>
              <a:rPr lang="en-US" sz="700">
                <a:solidFill>
                  <a:schemeClr val="bg1"/>
                </a:solidFill>
                <a:latin typeface="Segoe Sans Text"/>
                <a:cs typeface="Segoe Sans Text"/>
              </a:rPr>
              <a:t>Built in on all Copilot+ PCs and hardware dependent on other Windows 11 PCs.</a:t>
            </a:r>
          </a:p>
          <a:p>
            <a:r>
              <a:rPr lang="en-US" sz="600" baseline="30000">
                <a:solidFill>
                  <a:schemeClr val="bg1"/>
                </a:solidFill>
                <a:latin typeface="Segoe Sans Text"/>
                <a:cs typeface="Segoe Sans Text"/>
              </a:rPr>
              <a:t>16</a:t>
            </a:r>
            <a:r>
              <a:rPr lang="en-US" sz="700">
                <a:solidFill>
                  <a:schemeClr val="bg1"/>
                </a:solidFill>
                <a:latin typeface="Segoe Sans Text"/>
                <a:cs typeface="Segoe Sans Text"/>
              </a:rPr>
              <a:t>Sold separately. </a:t>
            </a:r>
          </a:p>
          <a:p>
            <a:endParaRPr lang="en-US" sz="700">
              <a:solidFill>
                <a:schemeClr val="bg1"/>
              </a:solidFill>
              <a:latin typeface="Segoe Sans Text"/>
              <a:cs typeface="Segoe Sans Text"/>
            </a:endParaRPr>
          </a:p>
          <a:p>
            <a:pPr marL="45720" indent="-45720" fontAlgn="base">
              <a:spcAft>
                <a:spcPts val="800"/>
              </a:spcAft>
            </a:pPr>
            <a:r>
              <a:rPr lang="en-US" sz="600" baseline="30000">
                <a:solidFill>
                  <a:schemeClr val="bg1"/>
                </a:solidFill>
                <a:latin typeface="Segoe Sans Text"/>
                <a:cs typeface="Segoe Sans Text"/>
              </a:rPr>
              <a:t>17</a:t>
            </a:r>
            <a:r>
              <a:rPr lang="en-US" sz="700">
                <a:solidFill>
                  <a:schemeClr val="bg1"/>
                </a:solidFill>
                <a:latin typeface="Segoe Sans Text"/>
                <a:cs typeface="Segoe Sans Text"/>
              </a:rPr>
              <a:t>Requires Microsoft 365 along with tenant and per user licensing.</a:t>
            </a:r>
          </a:p>
          <a:p>
            <a:pPr lvl="0"/>
            <a:r>
              <a:rPr lang="en-US" sz="600" baseline="30000">
                <a:solidFill>
                  <a:schemeClr val="bg1"/>
                </a:solidFill>
                <a:latin typeface="Segoe Sans Text"/>
                <a:cs typeface="Segoe Sans Text"/>
              </a:rPr>
              <a:t>18</a:t>
            </a:r>
            <a:r>
              <a:rPr lang="en-US" sz="700">
                <a:solidFill>
                  <a:schemeClr val="bg1"/>
                </a:solidFill>
                <a:latin typeface="Segoe Sans Text"/>
                <a:cs typeface="Segoe Sans Text"/>
              </a:rPr>
              <a:t>Microsoft Foundry on Windows includes Windows AI APIs, formerly called Windows Copilot  </a:t>
            </a:r>
            <a:br>
              <a:rPr lang="en-US" sz="700">
                <a:solidFill>
                  <a:schemeClr val="bg1"/>
                </a:solidFill>
                <a:latin typeface="Segoe Sans Text"/>
                <a:cs typeface="Segoe Sans Text"/>
              </a:rPr>
            </a:br>
            <a:r>
              <a:rPr lang="en-US" sz="700">
                <a:solidFill>
                  <a:schemeClr val="bg1"/>
                </a:solidFill>
                <a:latin typeface="Segoe Sans Text"/>
                <a:cs typeface="Segoe Sans Text"/>
              </a:rPr>
              <a:t>  Runtime.</a:t>
            </a:r>
          </a:p>
          <a:p>
            <a:pPr marL="45720" indent="-45720" fontAlgn="base">
              <a:spcAft>
                <a:spcPts val="800"/>
              </a:spcAft>
            </a:pPr>
            <a:endParaRPr lang="en-US" sz="700">
              <a:solidFill>
                <a:schemeClr val="bg1"/>
              </a:solidFill>
              <a:latin typeface="Segoe Sans Text"/>
              <a:cs typeface="Segoe Sans Text"/>
            </a:endParaRPr>
          </a:p>
        </p:txBody>
      </p:sp>
      <p:sp>
        <p:nvSpPr>
          <p:cNvPr id="208" name="Rectangle 207">
            <a:extLst>
              <a:ext uri="{FF2B5EF4-FFF2-40B4-BE49-F238E27FC236}">
                <a16:creationId xmlns:a16="http://schemas.microsoft.com/office/drawing/2014/main" id="{2529503D-230D-5184-BFFB-FBA251E4B590}"/>
              </a:ext>
              <a:ext uri="{C183D7F6-B498-43B3-948B-1728B52AA6E4}">
                <adec:decorative xmlns:adec="http://schemas.microsoft.com/office/drawing/2017/decorative" val="1"/>
              </a:ext>
            </a:extLst>
          </p:cNvPr>
          <p:cNvSpPr/>
          <p:nvPr/>
        </p:nvSpPr>
        <p:spPr>
          <a:xfrm>
            <a:off x="2249488" y="28995486"/>
            <a:ext cx="2258044" cy="3263130"/>
          </a:xfrm>
          <a:prstGeom prst="rect">
            <a:avLst/>
          </a:prstGeom>
          <a:gradFill>
            <a:gsLst>
              <a:gs pos="33000">
                <a:srgbClr val="283A62"/>
              </a:gs>
              <a:gs pos="100000">
                <a:srgbClr val="091F2C"/>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Rounded Corners 1">
            <a:extLst>
              <a:ext uri="{FF2B5EF4-FFF2-40B4-BE49-F238E27FC236}">
                <a16:creationId xmlns:a16="http://schemas.microsoft.com/office/drawing/2014/main" id="{992191D3-E914-9F11-9E78-83FEBD569969}"/>
              </a:ext>
            </a:extLst>
          </p:cNvPr>
          <p:cNvSpPr/>
          <p:nvPr/>
        </p:nvSpPr>
        <p:spPr bwMode="auto">
          <a:xfrm>
            <a:off x="2673109" y="31644153"/>
            <a:ext cx="1297479" cy="161448"/>
          </a:xfrm>
          <a:prstGeom prst="roundRect">
            <a:avLst>
              <a:gd name="adj" fmla="val 0"/>
            </a:avLst>
          </a:prstGeom>
          <a:solidFill>
            <a:srgbClr val="FF40FF"/>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700" u="sng">
                <a:solidFill>
                  <a:srgbClr val="ABE9FF"/>
                </a:solidFill>
                <a:latin typeface="Segoe Sans Text" pitchFamily="2" charset="0"/>
                <a:cs typeface="Segoe Sans Text" pitchFamily="2" charset="0"/>
              </a:rPr>
              <a:t>Contact us</a:t>
            </a:r>
            <a:endParaRPr lang="es-PE" sz="700" u="sng" baseline="30000">
              <a:solidFill>
                <a:srgbClr val="ABE9FF"/>
              </a:solidFill>
              <a:latin typeface="Segoe Sans Text" pitchFamily="2" charset="0"/>
              <a:cs typeface="Segoe Sans Text" pitchFamily="2" charset="0"/>
            </a:endParaRPr>
          </a:p>
        </p:txBody>
      </p:sp>
      <p:sp>
        <p:nvSpPr>
          <p:cNvPr id="234" name="Triangle 223" descr="Arrow pointing to the right">
            <a:extLst>
              <a:ext uri="{FF2B5EF4-FFF2-40B4-BE49-F238E27FC236}">
                <a16:creationId xmlns:a16="http://schemas.microsoft.com/office/drawing/2014/main" id="{C127F22B-A084-49F9-A8F7-40058126CBFA}"/>
              </a:ext>
            </a:extLst>
          </p:cNvPr>
          <p:cNvSpPr/>
          <p:nvPr/>
        </p:nvSpPr>
        <p:spPr>
          <a:xfrm rot="16200000" flipH="1" flipV="1">
            <a:off x="2580114" y="31689361"/>
            <a:ext cx="54864" cy="27432"/>
          </a:xfrm>
          <a:custGeom>
            <a:avLst/>
            <a:gdLst>
              <a:gd name="csX0" fmla="*/ 0 w 164528"/>
              <a:gd name="csY0" fmla="*/ 141834 h 141834"/>
              <a:gd name="csX1" fmla="*/ 82264 w 164528"/>
              <a:gd name="csY1" fmla="*/ 0 h 141834"/>
              <a:gd name="csX2" fmla="*/ 164528 w 164528"/>
              <a:gd name="csY2" fmla="*/ 141834 h 141834"/>
              <a:gd name="csX3" fmla="*/ 0 w 164528"/>
              <a:gd name="csY3" fmla="*/ 141834 h 141834"/>
              <a:gd name="csX0" fmla="*/ 0 w 164528"/>
              <a:gd name="csY0" fmla="*/ 141834 h 143354"/>
              <a:gd name="csX1" fmla="*/ 82264 w 164528"/>
              <a:gd name="csY1" fmla="*/ 0 h 143354"/>
              <a:gd name="csX2" fmla="*/ 164528 w 164528"/>
              <a:gd name="csY2" fmla="*/ 141834 h 143354"/>
              <a:gd name="csX3" fmla="*/ 58972 w 164528"/>
              <a:gd name="csY3" fmla="*/ 143354 h 143354"/>
              <a:gd name="csX4" fmla="*/ 0 w 164528"/>
              <a:gd name="csY4" fmla="*/ 141834 h 143354"/>
              <a:gd name="csX0" fmla="*/ 58972 w 164528"/>
              <a:gd name="csY0" fmla="*/ 143354 h 234794"/>
              <a:gd name="csX1" fmla="*/ 0 w 164528"/>
              <a:gd name="csY1" fmla="*/ 141834 h 234794"/>
              <a:gd name="csX2" fmla="*/ 82264 w 164528"/>
              <a:gd name="csY2" fmla="*/ 0 h 234794"/>
              <a:gd name="csX3" fmla="*/ 164528 w 164528"/>
              <a:gd name="csY3" fmla="*/ 141834 h 234794"/>
              <a:gd name="csX4" fmla="*/ 150412 w 164528"/>
              <a:gd name="csY4" fmla="*/ 234794 h 234794"/>
              <a:gd name="csX0" fmla="*/ 58972 w 164528"/>
              <a:gd name="csY0" fmla="*/ 143354 h 143354"/>
              <a:gd name="csX1" fmla="*/ 0 w 164528"/>
              <a:gd name="csY1" fmla="*/ 141834 h 143354"/>
              <a:gd name="csX2" fmla="*/ 82264 w 164528"/>
              <a:gd name="csY2" fmla="*/ 0 h 143354"/>
              <a:gd name="csX3" fmla="*/ 164528 w 164528"/>
              <a:gd name="csY3" fmla="*/ 141834 h 143354"/>
              <a:gd name="csX0" fmla="*/ 0 w 164528"/>
              <a:gd name="csY0" fmla="*/ 141834 h 141834"/>
              <a:gd name="csX1" fmla="*/ 82264 w 164528"/>
              <a:gd name="csY1" fmla="*/ 0 h 141834"/>
              <a:gd name="csX2" fmla="*/ 164528 w 164528"/>
              <a:gd name="csY2" fmla="*/ 141834 h 141834"/>
            </a:gdLst>
            <a:ahLst/>
            <a:cxnLst>
              <a:cxn ang="0">
                <a:pos x="csX0" y="csY0"/>
              </a:cxn>
              <a:cxn ang="0">
                <a:pos x="csX1" y="csY1"/>
              </a:cxn>
              <a:cxn ang="0">
                <a:pos x="csX2" y="csY2"/>
              </a:cxn>
            </a:cxnLst>
            <a:rect l="l" t="t" r="r" b="b"/>
            <a:pathLst>
              <a:path w="164528" h="141834">
                <a:moveTo>
                  <a:pt x="0" y="141834"/>
                </a:moveTo>
                <a:lnTo>
                  <a:pt x="82264" y="0"/>
                </a:lnTo>
                <a:lnTo>
                  <a:pt x="164528" y="141834"/>
                </a:lnTo>
              </a:path>
            </a:pathLst>
          </a:custGeom>
          <a:noFill/>
          <a:ln w="6350" cap="rnd">
            <a:solidFill>
              <a:srgbClr val="ABE9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Rectangle: Rounded Corners 1">
            <a:extLst>
              <a:ext uri="{FF2B5EF4-FFF2-40B4-BE49-F238E27FC236}">
                <a16:creationId xmlns:a16="http://schemas.microsoft.com/office/drawing/2014/main" id="{D0F981D5-ABB4-63F4-AE5D-C904DC2AE579}"/>
              </a:ext>
            </a:extLst>
          </p:cNvPr>
          <p:cNvSpPr/>
          <p:nvPr/>
        </p:nvSpPr>
        <p:spPr bwMode="auto">
          <a:xfrm>
            <a:off x="2673109" y="31299123"/>
            <a:ext cx="1355299" cy="304913"/>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700" u="sng">
                <a:solidFill>
                  <a:srgbClr val="ABE9FF"/>
                </a:solidFill>
                <a:highlight>
                  <a:srgbClr val="FF00FF"/>
                </a:highlight>
                <a:latin typeface="Segoe Sans Text"/>
                <a:cs typeface="Segoe Sans Text"/>
              </a:rPr>
              <a:t>Explore which Windows 11 Pro devices are best for your business</a:t>
            </a:r>
            <a:endParaRPr lang="es-PE" sz="700" u="sng" baseline="30000">
              <a:solidFill>
                <a:srgbClr val="ABE9FF"/>
              </a:solidFill>
              <a:highlight>
                <a:srgbClr val="FF00FF"/>
              </a:highlight>
              <a:latin typeface="Segoe Sans Text"/>
              <a:cs typeface="Segoe Sans Text"/>
            </a:endParaRPr>
          </a:p>
        </p:txBody>
      </p:sp>
      <p:sp>
        <p:nvSpPr>
          <p:cNvPr id="224" name="Triangle 223" descr="Arrow pointing to the right">
            <a:extLst>
              <a:ext uri="{FF2B5EF4-FFF2-40B4-BE49-F238E27FC236}">
                <a16:creationId xmlns:a16="http://schemas.microsoft.com/office/drawing/2014/main" id="{68149145-4A29-7348-2B08-F34A81E1878B}"/>
              </a:ext>
            </a:extLst>
          </p:cNvPr>
          <p:cNvSpPr/>
          <p:nvPr/>
        </p:nvSpPr>
        <p:spPr>
          <a:xfrm rot="16200000" flipH="1" flipV="1">
            <a:off x="2580114" y="31400919"/>
            <a:ext cx="54864" cy="27432"/>
          </a:xfrm>
          <a:custGeom>
            <a:avLst/>
            <a:gdLst>
              <a:gd name="csX0" fmla="*/ 0 w 164528"/>
              <a:gd name="csY0" fmla="*/ 141834 h 141834"/>
              <a:gd name="csX1" fmla="*/ 82264 w 164528"/>
              <a:gd name="csY1" fmla="*/ 0 h 141834"/>
              <a:gd name="csX2" fmla="*/ 164528 w 164528"/>
              <a:gd name="csY2" fmla="*/ 141834 h 141834"/>
              <a:gd name="csX3" fmla="*/ 0 w 164528"/>
              <a:gd name="csY3" fmla="*/ 141834 h 141834"/>
              <a:gd name="csX0" fmla="*/ 0 w 164528"/>
              <a:gd name="csY0" fmla="*/ 141834 h 143354"/>
              <a:gd name="csX1" fmla="*/ 82264 w 164528"/>
              <a:gd name="csY1" fmla="*/ 0 h 143354"/>
              <a:gd name="csX2" fmla="*/ 164528 w 164528"/>
              <a:gd name="csY2" fmla="*/ 141834 h 143354"/>
              <a:gd name="csX3" fmla="*/ 58972 w 164528"/>
              <a:gd name="csY3" fmla="*/ 143354 h 143354"/>
              <a:gd name="csX4" fmla="*/ 0 w 164528"/>
              <a:gd name="csY4" fmla="*/ 141834 h 143354"/>
              <a:gd name="csX0" fmla="*/ 58972 w 164528"/>
              <a:gd name="csY0" fmla="*/ 143354 h 234794"/>
              <a:gd name="csX1" fmla="*/ 0 w 164528"/>
              <a:gd name="csY1" fmla="*/ 141834 h 234794"/>
              <a:gd name="csX2" fmla="*/ 82264 w 164528"/>
              <a:gd name="csY2" fmla="*/ 0 h 234794"/>
              <a:gd name="csX3" fmla="*/ 164528 w 164528"/>
              <a:gd name="csY3" fmla="*/ 141834 h 234794"/>
              <a:gd name="csX4" fmla="*/ 150412 w 164528"/>
              <a:gd name="csY4" fmla="*/ 234794 h 234794"/>
              <a:gd name="csX0" fmla="*/ 58972 w 164528"/>
              <a:gd name="csY0" fmla="*/ 143354 h 143354"/>
              <a:gd name="csX1" fmla="*/ 0 w 164528"/>
              <a:gd name="csY1" fmla="*/ 141834 h 143354"/>
              <a:gd name="csX2" fmla="*/ 82264 w 164528"/>
              <a:gd name="csY2" fmla="*/ 0 h 143354"/>
              <a:gd name="csX3" fmla="*/ 164528 w 164528"/>
              <a:gd name="csY3" fmla="*/ 141834 h 143354"/>
              <a:gd name="csX0" fmla="*/ 0 w 164528"/>
              <a:gd name="csY0" fmla="*/ 141834 h 141834"/>
              <a:gd name="csX1" fmla="*/ 82264 w 164528"/>
              <a:gd name="csY1" fmla="*/ 0 h 141834"/>
              <a:gd name="csX2" fmla="*/ 164528 w 164528"/>
              <a:gd name="csY2" fmla="*/ 141834 h 141834"/>
            </a:gdLst>
            <a:ahLst/>
            <a:cxnLst>
              <a:cxn ang="0">
                <a:pos x="csX0" y="csY0"/>
              </a:cxn>
              <a:cxn ang="0">
                <a:pos x="csX1" y="csY1"/>
              </a:cxn>
              <a:cxn ang="0">
                <a:pos x="csX2" y="csY2"/>
              </a:cxn>
            </a:cxnLst>
            <a:rect l="l" t="t" r="r" b="b"/>
            <a:pathLst>
              <a:path w="164528" h="141834">
                <a:moveTo>
                  <a:pt x="0" y="141834"/>
                </a:moveTo>
                <a:lnTo>
                  <a:pt x="82264" y="0"/>
                </a:lnTo>
                <a:lnTo>
                  <a:pt x="164528" y="141834"/>
                </a:lnTo>
              </a:path>
            </a:pathLst>
          </a:custGeom>
          <a:noFill/>
          <a:ln w="6350" cap="rnd">
            <a:solidFill>
              <a:srgbClr val="ABE9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Rectangle: Rounded Corners 1">
            <a:extLst>
              <a:ext uri="{FF2B5EF4-FFF2-40B4-BE49-F238E27FC236}">
                <a16:creationId xmlns:a16="http://schemas.microsoft.com/office/drawing/2014/main" id="{86928835-39EE-56E7-D869-71F6270E27E8}"/>
              </a:ext>
            </a:extLst>
          </p:cNvPr>
          <p:cNvSpPr/>
          <p:nvPr/>
        </p:nvSpPr>
        <p:spPr bwMode="auto">
          <a:xfrm>
            <a:off x="2541458" y="30656154"/>
            <a:ext cx="1791800" cy="483305"/>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700">
                <a:solidFill>
                  <a:schemeClr val="bg1"/>
                </a:solidFill>
                <a:latin typeface="Segoe Sans Text" pitchFamily="2" charset="0"/>
                <a:cs typeface="Segoe Sans Text" pitchFamily="2" charset="0"/>
              </a:rPr>
              <a:t>Substantial ROI projected over three years through benefits that include increased workforce and IT efficiency and reduced security risk.</a:t>
            </a:r>
            <a:r>
              <a:rPr lang="en-US" sz="700" baseline="30000">
                <a:solidFill>
                  <a:schemeClr val="bg1"/>
                </a:solidFill>
                <a:latin typeface="Segoe Sans Text" pitchFamily="2" charset="0"/>
                <a:cs typeface="Segoe Sans Text" pitchFamily="2" charset="0"/>
              </a:rPr>
              <a:t>2</a:t>
            </a:r>
            <a:endParaRPr lang="es-PE" sz="700" baseline="30000">
              <a:solidFill>
                <a:schemeClr val="bg1"/>
              </a:solidFill>
              <a:latin typeface="Segoe Sans Text" pitchFamily="2" charset="0"/>
              <a:cs typeface="Segoe Sans Text" pitchFamily="2" charset="0"/>
            </a:endParaRPr>
          </a:p>
        </p:txBody>
      </p:sp>
      <p:sp>
        <p:nvSpPr>
          <p:cNvPr id="210" name="Title 1">
            <a:extLst>
              <a:ext uri="{FF2B5EF4-FFF2-40B4-BE49-F238E27FC236}">
                <a16:creationId xmlns:a16="http://schemas.microsoft.com/office/drawing/2014/main" id="{5C16A1E5-38A6-9FF7-BF0B-0597CCCB19DC}"/>
              </a:ext>
            </a:extLst>
          </p:cNvPr>
          <p:cNvSpPr>
            <a:spLocks noGrp="1"/>
          </p:cNvSpPr>
          <p:nvPr/>
        </p:nvSpPr>
        <p:spPr>
          <a:xfrm>
            <a:off x="2541467" y="29840121"/>
            <a:ext cx="1601909" cy="57163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1540"/>
              </a:lnSpc>
            </a:pPr>
            <a:r>
              <a:rPr lang="en-US" sz="1200">
                <a:gradFill>
                  <a:gsLst>
                    <a:gs pos="9000">
                      <a:schemeClr val="bg1"/>
                    </a:gs>
                    <a:gs pos="100000">
                      <a:srgbClr val="ABE9FF"/>
                    </a:gs>
                  </a:gsLst>
                  <a:lin ang="19200000" scaled="0"/>
                </a:gradFill>
              </a:rPr>
              <a:t>Elevate what’s possible with Windows smartest PCs yet.</a:t>
            </a:r>
          </a:p>
        </p:txBody>
      </p:sp>
      <p:sp>
        <p:nvSpPr>
          <p:cNvPr id="209" name="Title 1">
            <a:extLst>
              <a:ext uri="{FF2B5EF4-FFF2-40B4-BE49-F238E27FC236}">
                <a16:creationId xmlns:a16="http://schemas.microsoft.com/office/drawing/2014/main" id="{C475D875-009F-EAB7-95C0-E7169C151F9D}"/>
              </a:ext>
            </a:extLst>
          </p:cNvPr>
          <p:cNvSpPr>
            <a:spLocks noGrp="1"/>
          </p:cNvSpPr>
          <p:nvPr/>
        </p:nvSpPr>
        <p:spPr>
          <a:xfrm>
            <a:off x="2541466" y="29253323"/>
            <a:ext cx="1746553" cy="542328"/>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140"/>
              </a:lnSpc>
            </a:pPr>
            <a:r>
              <a:rPr lang="en-US" sz="2000">
                <a:gradFill>
                  <a:gsLst>
                    <a:gs pos="9000">
                      <a:schemeClr val="bg1"/>
                    </a:gs>
                    <a:gs pos="100000">
                      <a:srgbClr val="ABE9FF"/>
                    </a:gs>
                  </a:gsLst>
                  <a:lin ang="19200000" scaled="0"/>
                </a:gradFill>
              </a:rPr>
              <a:t>Windows </a:t>
            </a:r>
            <a:br>
              <a:rPr lang="en-US" sz="2000">
                <a:gradFill>
                  <a:gsLst>
                    <a:gs pos="9000">
                      <a:schemeClr val="bg1"/>
                    </a:gs>
                    <a:gs pos="100000">
                      <a:srgbClr val="ABE9FF"/>
                    </a:gs>
                  </a:gsLst>
                  <a:lin ang="19200000" scaled="0"/>
                </a:gradFill>
              </a:rPr>
            </a:br>
            <a:r>
              <a:rPr lang="en-US" sz="2000">
                <a:gradFill>
                  <a:gsLst>
                    <a:gs pos="9000">
                      <a:schemeClr val="bg1"/>
                    </a:gs>
                    <a:gs pos="100000">
                      <a:srgbClr val="ABE9FF"/>
                    </a:gs>
                  </a:gsLst>
                  <a:lin ang="19200000" scaled="0"/>
                </a:gradFill>
              </a:rPr>
              <a:t>means business </a:t>
            </a:r>
          </a:p>
        </p:txBody>
      </p:sp>
      <p:pic>
        <p:nvPicPr>
          <p:cNvPr id="207" name="laptop on desk" descr="Image of an open laptop showing the Microsoft vibrant blue bloom graphic on a desk with an office chair in the foreground">
            <a:extLst>
              <a:ext uri="{FF2B5EF4-FFF2-40B4-BE49-F238E27FC236}">
                <a16:creationId xmlns:a16="http://schemas.microsoft.com/office/drawing/2014/main" id="{41C2425B-8B7F-F7C9-3013-A9A4F108141B}"/>
              </a:ext>
            </a:extLst>
          </p:cNvPr>
          <p:cNvPicPr>
            <a:picLocks noChangeAspect="1"/>
          </p:cNvPicPr>
          <p:nvPr/>
        </p:nvPicPr>
        <p:blipFill>
          <a:blip r:embed="rId10"/>
          <a:srcRect l="18892" t="21569" r="33536" b="10110"/>
          <a:stretch>
            <a:fillRect/>
          </a:stretch>
        </p:blipFill>
        <p:spPr>
          <a:xfrm>
            <a:off x="-1" y="28995477"/>
            <a:ext cx="2249487" cy="3230745"/>
          </a:xfrm>
          <a:prstGeom prst="roundRect">
            <a:avLst>
              <a:gd name="adj" fmla="val 0"/>
            </a:avLst>
          </a:prstGeom>
        </p:spPr>
      </p:pic>
      <p:pic>
        <p:nvPicPr>
          <p:cNvPr id="62" name="Cobalt Backgournd">
            <a:extLst>
              <a:ext uri="{FF2B5EF4-FFF2-40B4-BE49-F238E27FC236}">
                <a16:creationId xmlns:a16="http://schemas.microsoft.com/office/drawing/2014/main" id="{990F81B8-9248-66B4-966C-D07AC5F24138}"/>
              </a:ext>
              <a:ext uri="{C183D7F6-B498-43B3-948B-1728B52AA6E4}">
                <adec:decorative xmlns:adec="http://schemas.microsoft.com/office/drawing/2017/decorative" val="1"/>
              </a:ext>
            </a:extLst>
          </p:cNvPr>
          <p:cNvPicPr>
            <a:picLocks noChangeAspect="1"/>
          </p:cNvPicPr>
          <p:nvPr/>
        </p:nvPicPr>
        <p:blipFill>
          <a:blip r:embed="rId11"/>
          <a:srcRect l="45272" r="25345" b="53954"/>
          <a:stretch>
            <a:fillRect/>
          </a:stretch>
        </p:blipFill>
        <p:spPr>
          <a:xfrm>
            <a:off x="-1" y="25074153"/>
            <a:ext cx="4507532" cy="3922242"/>
          </a:xfrm>
          <a:prstGeom prst="rect">
            <a:avLst/>
          </a:prstGeom>
        </p:spPr>
      </p:pic>
      <p:sp>
        <p:nvSpPr>
          <p:cNvPr id="131" name="Rectangle: Rounded Corners 1">
            <a:extLst>
              <a:ext uri="{FF2B5EF4-FFF2-40B4-BE49-F238E27FC236}">
                <a16:creationId xmlns:a16="http://schemas.microsoft.com/office/drawing/2014/main" id="{4E81D628-71F4-0B8C-AEBB-60B15A3DC0D7}"/>
              </a:ext>
              <a:ext uri="{C183D7F6-B498-43B3-948B-1728B52AA6E4}">
                <adec:decorative xmlns:adec="http://schemas.microsoft.com/office/drawing/2017/decorative" val="1"/>
              </a:ext>
            </a:extLst>
          </p:cNvPr>
          <p:cNvSpPr/>
          <p:nvPr/>
        </p:nvSpPr>
        <p:spPr bwMode="auto">
          <a:xfrm>
            <a:off x="2327834" y="27472410"/>
            <a:ext cx="1965960" cy="128016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35" name="Rectangle: Rounded Corners 1">
            <a:extLst>
              <a:ext uri="{FF2B5EF4-FFF2-40B4-BE49-F238E27FC236}">
                <a16:creationId xmlns:a16="http://schemas.microsoft.com/office/drawing/2014/main" id="{F36F7F15-180F-95B0-94F3-D004B99009A9}"/>
              </a:ext>
            </a:extLst>
          </p:cNvPr>
          <p:cNvSpPr/>
          <p:nvPr/>
        </p:nvSpPr>
        <p:spPr bwMode="auto">
          <a:xfrm>
            <a:off x="2337448" y="27472410"/>
            <a:ext cx="1965960" cy="128016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a:ea typeface="MS Gothic"/>
                <a:cs typeface="Segoe Sans Text"/>
              </a:rPr>
              <a:t>Smoothly manage everything in one place</a:t>
            </a:r>
          </a:p>
          <a:p>
            <a:pPr>
              <a:spcAft>
                <a:spcPts val="591"/>
              </a:spcAft>
            </a:pPr>
            <a:r>
              <a:rPr lang="en-US" sz="700">
                <a:solidFill>
                  <a:schemeClr val="bg1"/>
                </a:solidFill>
                <a:latin typeface="Segoe Sans Text"/>
                <a:cs typeface="Segoe Sans Text"/>
              </a:rPr>
              <a:t>Windows 11 Pro works with</a:t>
            </a:r>
            <a:br>
              <a:rPr lang="en-US" sz="700">
                <a:latin typeface="Segoe Sans Text" pitchFamily="2" charset="0"/>
                <a:cs typeface="Segoe Sans Text" pitchFamily="2" charset="0"/>
              </a:rPr>
            </a:br>
            <a:r>
              <a:rPr lang="en-US" sz="700">
                <a:solidFill>
                  <a:schemeClr val="bg1"/>
                </a:solidFill>
                <a:latin typeface="Segoe Sans Text"/>
                <a:cs typeface="Segoe Sans Text"/>
              </a:rPr>
              <a:t>Microsoft Intune, Microsoft Entra ID, Microsoft Defender, and Microsoft 365 for robust, unified control across your entire environment.</a:t>
            </a:r>
            <a:r>
              <a:rPr lang="en-US" sz="700" baseline="30000">
                <a:solidFill>
                  <a:schemeClr val="bg1"/>
                </a:solidFill>
                <a:latin typeface="Segoe Sans Text"/>
                <a:cs typeface="Segoe Sans Text"/>
              </a:rPr>
              <a:t>16</a:t>
            </a:r>
            <a:endParaRPr lang="es-PE" sz="700" baseline="30000">
              <a:solidFill>
                <a:schemeClr val="bg1"/>
              </a:solidFill>
              <a:latin typeface="Segoe Sans Text"/>
              <a:cs typeface="Segoe Sans Text"/>
            </a:endParaRPr>
          </a:p>
        </p:txBody>
      </p:sp>
      <p:sp>
        <p:nvSpPr>
          <p:cNvPr id="130" name="Rectangle: Rounded Corners 1">
            <a:extLst>
              <a:ext uri="{FF2B5EF4-FFF2-40B4-BE49-F238E27FC236}">
                <a16:creationId xmlns:a16="http://schemas.microsoft.com/office/drawing/2014/main" id="{2397B345-3854-147F-3568-EDBBA6121B83}"/>
              </a:ext>
              <a:ext uri="{C183D7F6-B498-43B3-948B-1728B52AA6E4}">
                <adec:decorative xmlns:adec="http://schemas.microsoft.com/office/drawing/2017/decorative" val="1"/>
              </a:ext>
            </a:extLst>
          </p:cNvPr>
          <p:cNvSpPr/>
          <p:nvPr/>
        </p:nvSpPr>
        <p:spPr bwMode="auto">
          <a:xfrm>
            <a:off x="218460" y="27472410"/>
            <a:ext cx="1965960" cy="128016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34" name="Rectangle: Rounded Corners 1">
            <a:extLst>
              <a:ext uri="{FF2B5EF4-FFF2-40B4-BE49-F238E27FC236}">
                <a16:creationId xmlns:a16="http://schemas.microsoft.com/office/drawing/2014/main" id="{027058FE-83CB-1BCB-B445-03DC2F1D5D68}"/>
              </a:ext>
            </a:extLst>
          </p:cNvPr>
          <p:cNvSpPr/>
          <p:nvPr/>
        </p:nvSpPr>
        <p:spPr bwMode="auto">
          <a:xfrm>
            <a:off x="228074" y="27472410"/>
            <a:ext cx="1866568" cy="128016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a:ea typeface="MS Gothic"/>
                <a:cs typeface="Segoe Sans Text"/>
              </a:rPr>
              <a:t>Hardware-backed security that evolves</a:t>
            </a:r>
          </a:p>
          <a:p>
            <a:pPr>
              <a:spcAft>
                <a:spcPts val="591"/>
              </a:spcAft>
            </a:pPr>
            <a:r>
              <a:rPr lang="en-US" sz="700">
                <a:solidFill>
                  <a:schemeClr val="bg1"/>
                </a:solidFill>
                <a:latin typeface="Segoe Sans Text"/>
                <a:cs typeface="Segoe Sans Text"/>
              </a:rPr>
              <a:t>Microsoft Pluton security processor</a:t>
            </a:r>
            <a:r>
              <a:rPr lang="en-US" sz="700" baseline="30000">
                <a:solidFill>
                  <a:schemeClr val="bg1"/>
                </a:solidFill>
                <a:latin typeface="Segoe Sans Text"/>
                <a:cs typeface="Segoe Sans Text"/>
              </a:rPr>
              <a:t>15</a:t>
            </a:r>
            <a:r>
              <a:rPr lang="en-US" sz="700">
                <a:solidFill>
                  <a:schemeClr val="bg1"/>
                </a:solidFill>
                <a:latin typeface="Segoe Sans Text"/>
                <a:cs typeface="Segoe Sans Text"/>
              </a:rPr>
              <a:t> updates with Windows Update, and post-quantum cryptography help protect against future threats.</a:t>
            </a:r>
            <a:endParaRPr lang="es-PE" sz="700">
              <a:solidFill>
                <a:schemeClr val="bg1"/>
              </a:solidFill>
              <a:latin typeface="Segoe Sans Text"/>
              <a:cs typeface="Segoe Sans Text"/>
            </a:endParaRPr>
          </a:p>
        </p:txBody>
      </p:sp>
      <p:sp>
        <p:nvSpPr>
          <p:cNvPr id="129" name="Rectangle: Rounded Corners 1">
            <a:extLst>
              <a:ext uri="{FF2B5EF4-FFF2-40B4-BE49-F238E27FC236}">
                <a16:creationId xmlns:a16="http://schemas.microsoft.com/office/drawing/2014/main" id="{BC194888-9C43-8969-5132-F55DFAD22E66}"/>
              </a:ext>
              <a:ext uri="{C183D7F6-B498-43B3-948B-1728B52AA6E4}">
                <adec:decorative xmlns:adec="http://schemas.microsoft.com/office/drawing/2017/decorative" val="1"/>
              </a:ext>
            </a:extLst>
          </p:cNvPr>
          <p:cNvSpPr/>
          <p:nvPr/>
        </p:nvSpPr>
        <p:spPr bwMode="auto">
          <a:xfrm>
            <a:off x="2327834" y="26033896"/>
            <a:ext cx="1965960" cy="128016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33" name="Rectangle: Rounded Corners 1">
            <a:extLst>
              <a:ext uri="{FF2B5EF4-FFF2-40B4-BE49-F238E27FC236}">
                <a16:creationId xmlns:a16="http://schemas.microsoft.com/office/drawing/2014/main" id="{917FFCB7-41A4-AD35-BE60-82F52947C005}"/>
              </a:ext>
            </a:extLst>
          </p:cNvPr>
          <p:cNvSpPr/>
          <p:nvPr/>
        </p:nvSpPr>
        <p:spPr bwMode="auto">
          <a:xfrm>
            <a:off x="2337448" y="26033896"/>
            <a:ext cx="1965960" cy="128016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pitchFamily="2" charset="0"/>
                <a:ea typeface="MS Gothic" panose="020B0609070205080204" pitchFamily="49" charset="-128"/>
                <a:cs typeface="Segoe Sans Text" pitchFamily="2" charset="0"/>
              </a:rPr>
              <a:t>Automate IT and security at scale</a:t>
            </a:r>
          </a:p>
          <a:p>
            <a:pPr>
              <a:spcAft>
                <a:spcPts val="591"/>
              </a:spcAft>
            </a:pPr>
            <a:r>
              <a:rPr lang="en-US" sz="700">
                <a:solidFill>
                  <a:schemeClr val="bg1"/>
                </a:solidFill>
                <a:latin typeface="Segoe Sans Text" pitchFamily="2" charset="0"/>
                <a:cs typeface="Segoe Sans Text" pitchFamily="2" charset="0"/>
              </a:rPr>
              <a:t>Security Copilot agents in Intune</a:t>
            </a:r>
            <a:r>
              <a:rPr lang="en-US" sz="700" baseline="30000">
                <a:solidFill>
                  <a:schemeClr val="bg1"/>
                </a:solidFill>
                <a:latin typeface="Segoe Sans Text" pitchFamily="2" charset="0"/>
                <a:cs typeface="Segoe Sans Text" pitchFamily="2" charset="0"/>
              </a:rPr>
              <a:t>4</a:t>
            </a:r>
            <a:r>
              <a:rPr lang="en-US" sz="700">
                <a:solidFill>
                  <a:schemeClr val="bg1"/>
                </a:solidFill>
                <a:latin typeface="Segoe Sans Text" pitchFamily="2" charset="0"/>
                <a:cs typeface="Segoe Sans Text" pitchFamily="2" charset="0"/>
              </a:rPr>
              <a:t> assist users with routine tasks like vulnerability remediation, policy updates, and troubleshooting automatically.</a:t>
            </a:r>
            <a:endParaRPr lang="es-PE" sz="700">
              <a:solidFill>
                <a:schemeClr val="bg1"/>
              </a:solidFill>
              <a:latin typeface="Segoe Sans Text" pitchFamily="2" charset="0"/>
              <a:cs typeface="Segoe Sans Text" pitchFamily="2" charset="0"/>
            </a:endParaRPr>
          </a:p>
        </p:txBody>
      </p:sp>
      <p:sp>
        <p:nvSpPr>
          <p:cNvPr id="128" name="Rectangle: Rounded Corners 1">
            <a:extLst>
              <a:ext uri="{FF2B5EF4-FFF2-40B4-BE49-F238E27FC236}">
                <a16:creationId xmlns:a16="http://schemas.microsoft.com/office/drawing/2014/main" id="{9D247DE5-B70C-58A7-6B81-080809EFDC07}"/>
              </a:ext>
              <a:ext uri="{C183D7F6-B498-43B3-948B-1728B52AA6E4}">
                <adec:decorative xmlns:adec="http://schemas.microsoft.com/office/drawing/2017/decorative" val="1"/>
              </a:ext>
            </a:extLst>
          </p:cNvPr>
          <p:cNvSpPr/>
          <p:nvPr/>
        </p:nvSpPr>
        <p:spPr bwMode="auto">
          <a:xfrm>
            <a:off x="218460" y="26033896"/>
            <a:ext cx="1965960" cy="128016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32" name="Rectangle: Rounded Corners 1">
            <a:extLst>
              <a:ext uri="{FF2B5EF4-FFF2-40B4-BE49-F238E27FC236}">
                <a16:creationId xmlns:a16="http://schemas.microsoft.com/office/drawing/2014/main" id="{4AD103B2-5782-086D-B52A-489A4AB1A390}"/>
              </a:ext>
            </a:extLst>
          </p:cNvPr>
          <p:cNvSpPr/>
          <p:nvPr/>
        </p:nvSpPr>
        <p:spPr bwMode="auto">
          <a:xfrm>
            <a:off x="228073" y="26033896"/>
            <a:ext cx="2021413" cy="128016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a:ea typeface="MS Gothic"/>
                <a:cs typeface="Segoe Sans Text"/>
              </a:rPr>
              <a:t>Flexible AI for your unique business needs</a:t>
            </a:r>
          </a:p>
          <a:p>
            <a:pPr>
              <a:spcAft>
                <a:spcPts val="591"/>
              </a:spcAft>
            </a:pPr>
            <a:r>
              <a:rPr lang="en-US" sz="700">
                <a:solidFill>
                  <a:schemeClr val="bg1"/>
                </a:solidFill>
                <a:latin typeface="Segoe Sans Text"/>
                <a:cs typeface="Segoe Sans Text"/>
              </a:rPr>
              <a:t>Build custom Copilot agents with Microsoft Copilot Studio</a:t>
            </a:r>
            <a:r>
              <a:rPr lang="en-US" sz="600" baseline="30000">
                <a:solidFill>
                  <a:schemeClr val="bg1"/>
                </a:solidFill>
                <a:latin typeface="Segoe Sans Text"/>
                <a:cs typeface="Segoe Sans Text"/>
              </a:rPr>
              <a:t>17</a:t>
            </a:r>
            <a:r>
              <a:rPr lang="en-US" sz="700">
                <a:solidFill>
                  <a:schemeClr val="bg1"/>
                </a:solidFill>
                <a:latin typeface="Segoe Sans Text"/>
                <a:cs typeface="Segoe Sans Text"/>
              </a:rPr>
              <a:t> to automate your specific workflows. Microsoft Foundry</a:t>
            </a:r>
            <a:br>
              <a:rPr lang="en-US" sz="700">
                <a:solidFill>
                  <a:schemeClr val="bg1"/>
                </a:solidFill>
                <a:latin typeface="Segoe Sans Text"/>
                <a:cs typeface="Segoe Sans Text"/>
              </a:rPr>
            </a:br>
            <a:r>
              <a:rPr lang="en-US" sz="700">
                <a:solidFill>
                  <a:schemeClr val="bg1"/>
                </a:solidFill>
                <a:latin typeface="Segoe Sans Text"/>
                <a:cs typeface="Segoe Sans Text"/>
              </a:rPr>
              <a:t>on Windows</a:t>
            </a:r>
            <a:r>
              <a:rPr lang="en-US" sz="700" baseline="30000">
                <a:solidFill>
                  <a:schemeClr val="bg1"/>
                </a:solidFill>
                <a:latin typeface="Segoe Sans Text"/>
                <a:cs typeface="Segoe Sans Text"/>
              </a:rPr>
              <a:t>18</a:t>
            </a:r>
            <a:r>
              <a:rPr lang="en-US" sz="700">
                <a:solidFill>
                  <a:schemeClr val="bg1"/>
                </a:solidFill>
                <a:latin typeface="Segoe Sans Text"/>
                <a:cs typeface="Segoe Sans Text"/>
              </a:rPr>
              <a:t> lets you integrate custom</a:t>
            </a:r>
            <a:br>
              <a:rPr lang="en-US" sz="700">
                <a:solidFill>
                  <a:schemeClr val="bg1"/>
                </a:solidFill>
                <a:latin typeface="Segoe Sans Text"/>
                <a:cs typeface="Segoe Sans Text"/>
              </a:rPr>
            </a:br>
            <a:r>
              <a:rPr lang="en-US" sz="700">
                <a:solidFill>
                  <a:schemeClr val="bg1"/>
                </a:solidFill>
                <a:latin typeface="Segoe Sans Text"/>
                <a:cs typeface="Segoe Sans Text"/>
              </a:rPr>
              <a:t>AI models for on-device work.</a:t>
            </a:r>
            <a:endParaRPr lang="es-PE" sz="700">
              <a:solidFill>
                <a:schemeClr val="bg1"/>
              </a:solidFill>
              <a:latin typeface="Segoe Sans Text"/>
              <a:cs typeface="Segoe Sans Text"/>
            </a:endParaRPr>
          </a:p>
        </p:txBody>
      </p:sp>
      <p:sp>
        <p:nvSpPr>
          <p:cNvPr id="63" name="Title 1">
            <a:extLst>
              <a:ext uri="{FF2B5EF4-FFF2-40B4-BE49-F238E27FC236}">
                <a16:creationId xmlns:a16="http://schemas.microsoft.com/office/drawing/2014/main" id="{7FAD7ECC-E81A-100A-90BF-6288018E113B}"/>
              </a:ext>
            </a:extLst>
          </p:cNvPr>
          <p:cNvSpPr>
            <a:spLocks noGrp="1"/>
          </p:cNvSpPr>
          <p:nvPr/>
        </p:nvSpPr>
        <p:spPr>
          <a:xfrm>
            <a:off x="218459" y="25313054"/>
            <a:ext cx="3160874" cy="52386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9000">
                      <a:schemeClr val="bg1"/>
                    </a:gs>
                    <a:gs pos="100000">
                      <a:srgbClr val="ABE9FF"/>
                    </a:gs>
                  </a:gsLst>
                  <a:lin ang="19200000" scaled="0"/>
                </a:gradFill>
              </a:rPr>
              <a:t>Built for businesses today. </a:t>
            </a:r>
            <a:br>
              <a:rPr lang="en-US" sz="1700">
                <a:gradFill>
                  <a:gsLst>
                    <a:gs pos="9000">
                      <a:schemeClr val="bg1"/>
                    </a:gs>
                    <a:gs pos="100000">
                      <a:srgbClr val="ABE9FF"/>
                    </a:gs>
                  </a:gsLst>
                  <a:lin ang="19200000" scaled="0"/>
                </a:gradFill>
              </a:rPr>
            </a:br>
            <a:r>
              <a:rPr lang="en-US" sz="1700">
                <a:gradFill>
                  <a:gsLst>
                    <a:gs pos="9000">
                      <a:schemeClr val="bg1"/>
                    </a:gs>
                    <a:gs pos="100000">
                      <a:srgbClr val="ABE9FF"/>
                    </a:gs>
                  </a:gsLst>
                  <a:lin ang="19200000" scaled="0"/>
                </a:gradFill>
              </a:rPr>
              <a:t>Ready for innovation tomorrow.</a:t>
            </a:r>
          </a:p>
        </p:txBody>
      </p:sp>
      <p:pic>
        <p:nvPicPr>
          <p:cNvPr id="6" name="Purple gradient">
            <a:extLst>
              <a:ext uri="{FF2B5EF4-FFF2-40B4-BE49-F238E27FC236}">
                <a16:creationId xmlns:a16="http://schemas.microsoft.com/office/drawing/2014/main" id="{D0241652-3DB7-C9A5-B0DF-170A4120E192}"/>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a:ext>
            </a:extLst>
          </a:blip>
          <a:srcRect l="51596" r="17922" b="15777"/>
          <a:stretch>
            <a:fillRect/>
          </a:stretch>
        </p:blipFill>
        <p:spPr>
          <a:xfrm flipH="1">
            <a:off x="-8558" y="20758063"/>
            <a:ext cx="4514894" cy="4316089"/>
          </a:xfrm>
          <a:prstGeom prst="rect">
            <a:avLst/>
          </a:prstGeom>
        </p:spPr>
      </p:pic>
      <p:sp>
        <p:nvSpPr>
          <p:cNvPr id="7" name="Left navy gradient">
            <a:extLst>
              <a:ext uri="{FF2B5EF4-FFF2-40B4-BE49-F238E27FC236}">
                <a16:creationId xmlns:a16="http://schemas.microsoft.com/office/drawing/2014/main" id="{2C27F32C-7E76-8303-68C7-16488124C1FD}"/>
              </a:ext>
              <a:ext uri="{C183D7F6-B498-43B3-948B-1728B52AA6E4}">
                <adec:decorative xmlns:adec="http://schemas.microsoft.com/office/drawing/2017/decorative" val="1"/>
              </a:ext>
            </a:extLst>
          </p:cNvPr>
          <p:cNvSpPr/>
          <p:nvPr/>
        </p:nvSpPr>
        <p:spPr>
          <a:xfrm>
            <a:off x="2735" y="20757898"/>
            <a:ext cx="2591099" cy="4316254"/>
          </a:xfrm>
          <a:prstGeom prst="rect">
            <a:avLst/>
          </a:prstGeom>
          <a:gradFill>
            <a:gsLst>
              <a:gs pos="33000">
                <a:srgbClr val="283A62"/>
              </a:gs>
              <a:gs pos="100000">
                <a:srgbClr val="091F2C"/>
              </a:gs>
            </a:gsLst>
            <a:path path="circle">
              <a:fillToRect l="100000" t="100000"/>
            </a:path>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5326AB3-3BDB-A702-0669-BB54F3E34E79}"/>
              </a:ext>
            </a:extLst>
          </p:cNvPr>
          <p:cNvSpPr txBox="1"/>
          <p:nvPr/>
        </p:nvSpPr>
        <p:spPr>
          <a:xfrm>
            <a:off x="2836869" y="22194550"/>
            <a:ext cx="1530009" cy="2670369"/>
          </a:xfrm>
          <a:prstGeom prst="rect">
            <a:avLst/>
          </a:prstGeom>
          <a:noFill/>
        </p:spPr>
        <p:txBody>
          <a:bodyPr wrap="square" lIns="9144" tIns="9144" rIns="9144" bIns="9144" anchor="t">
            <a:noAutofit/>
          </a:bodyPr>
          <a:lstStyle/>
          <a:p>
            <a:r>
              <a:rPr lang="en-US" sz="900">
                <a:solidFill>
                  <a:srgbClr val="091F2C"/>
                </a:solidFill>
                <a:ea typeface="+mn-lt"/>
                <a:cs typeface="+mn-lt"/>
              </a:rPr>
              <a:t>When Windows 11 Pro PCs, Microsoft 365,</a:t>
            </a:r>
            <a:r>
              <a:rPr lang="en-US" sz="900" baseline="30000">
                <a:solidFill>
                  <a:srgbClr val="091F2C"/>
                </a:solidFill>
                <a:ea typeface="+mn-lt"/>
                <a:cs typeface="+mn-lt"/>
              </a:rPr>
              <a:t>15</a:t>
            </a:r>
            <a:r>
              <a:rPr lang="en-US" sz="900">
                <a:solidFill>
                  <a:srgbClr val="283A62"/>
                </a:solidFill>
                <a:ea typeface="+mn-lt"/>
                <a:cs typeface="+mn-lt"/>
              </a:rPr>
              <a:t> </a:t>
            </a:r>
            <a:r>
              <a:rPr lang="en-US" sz="900">
                <a:solidFill>
                  <a:srgbClr val="091F2C"/>
                </a:solidFill>
                <a:ea typeface="+mn-lt"/>
                <a:cs typeface="+mn-lt"/>
              </a:rPr>
              <a:t>and</a:t>
            </a:r>
            <a:br>
              <a:rPr lang="en-US" sz="900">
                <a:solidFill>
                  <a:srgbClr val="091F2C"/>
                </a:solidFill>
                <a:ea typeface="+mn-lt"/>
                <a:cs typeface="+mn-lt"/>
              </a:rPr>
            </a:br>
            <a:r>
              <a:rPr lang="en-US" sz="900">
                <a:solidFill>
                  <a:srgbClr val="091F2C"/>
                </a:solidFill>
                <a:ea typeface="+mn-lt"/>
                <a:cs typeface="+mn-lt"/>
              </a:rPr>
              <a:t>Microsoft 365 Copilot work together, productivity amplifies. Copilot AI assistance powers Word, Excel, Outlook, and Teams</a:t>
            </a:r>
            <a:br>
              <a:rPr lang="en-US" sz="900">
                <a:solidFill>
                  <a:srgbClr val="091F2C"/>
                </a:solidFill>
                <a:ea typeface="+mn-lt"/>
                <a:cs typeface="+mn-lt"/>
              </a:rPr>
            </a:br>
            <a:r>
              <a:rPr lang="en-US" sz="900">
                <a:solidFill>
                  <a:srgbClr val="091F2C"/>
                </a:solidFill>
                <a:ea typeface="+mn-lt"/>
                <a:cs typeface="+mn-lt"/>
              </a:rPr>
              <a:t>to generate content and automate work using secure organizational data. On Copilot+ PCs, advanced</a:t>
            </a:r>
            <a:br>
              <a:rPr lang="en-US" sz="900">
                <a:solidFill>
                  <a:srgbClr val="091F2C"/>
                </a:solidFill>
                <a:ea typeface="+mn-lt"/>
                <a:cs typeface="+mn-lt"/>
              </a:rPr>
            </a:br>
            <a:r>
              <a:rPr lang="en-US" sz="900">
                <a:solidFill>
                  <a:srgbClr val="091F2C"/>
                </a:solidFill>
                <a:ea typeface="+mn-lt"/>
                <a:cs typeface="+mn-lt"/>
              </a:rPr>
              <a:t>on-device AI unlocks faster performance, greater efficiency, and new capabilities—resulting in</a:t>
            </a:r>
            <a:br>
              <a:rPr lang="en-US" sz="900">
                <a:solidFill>
                  <a:srgbClr val="091F2C"/>
                </a:solidFill>
                <a:ea typeface="+mn-lt"/>
                <a:cs typeface="+mn-lt"/>
              </a:rPr>
            </a:br>
            <a:r>
              <a:rPr lang="en-US" sz="900">
                <a:solidFill>
                  <a:srgbClr val="091F2C"/>
                </a:solidFill>
                <a:ea typeface="+mn-lt"/>
                <a:cs typeface="+mn-lt"/>
              </a:rPr>
              <a:t>an enterprise-ready ecosystem so teams can move faster, work smarter, and stay protected.</a:t>
            </a:r>
            <a:endParaRPr lang="en-US">
              <a:ea typeface="+mn-lt"/>
              <a:cs typeface="+mn-lt"/>
            </a:endParaRPr>
          </a:p>
          <a:p>
            <a:pPr>
              <a:spcAft>
                <a:spcPts val="591"/>
              </a:spcAft>
            </a:pPr>
            <a:endParaRPr lang="en-US" sz="900">
              <a:solidFill>
                <a:srgbClr val="091F2C"/>
              </a:solidFill>
              <a:latin typeface="Segoe Sans Text"/>
              <a:cs typeface="Segoe Sans Text"/>
            </a:endParaRPr>
          </a:p>
        </p:txBody>
      </p:sp>
      <p:sp>
        <p:nvSpPr>
          <p:cNvPr id="10" name="Better Together">
            <a:extLst>
              <a:ext uri="{FF2B5EF4-FFF2-40B4-BE49-F238E27FC236}">
                <a16:creationId xmlns:a16="http://schemas.microsoft.com/office/drawing/2014/main" id="{34C3B76A-E8F0-2AFA-972A-DE5ADD8947A9}"/>
              </a:ext>
            </a:extLst>
          </p:cNvPr>
          <p:cNvSpPr>
            <a:spLocks noGrp="1"/>
          </p:cNvSpPr>
          <p:nvPr/>
        </p:nvSpPr>
        <p:spPr>
          <a:xfrm>
            <a:off x="2836869" y="21328320"/>
            <a:ext cx="1463039" cy="76944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21000">
                      <a:srgbClr val="05256E"/>
                    </a:gs>
                    <a:gs pos="100000">
                      <a:srgbClr val="7A0A5C"/>
                    </a:gs>
                  </a:gsLst>
                  <a:path path="circle">
                    <a:fillToRect t="100000" r="100000"/>
                  </a:path>
                </a:gradFill>
              </a:rPr>
              <a:t>Better </a:t>
            </a:r>
            <a:br>
              <a:rPr lang="en-US" sz="1700"/>
            </a:br>
            <a:r>
              <a:rPr lang="en-US" sz="1700">
                <a:gradFill>
                  <a:gsLst>
                    <a:gs pos="21000">
                      <a:srgbClr val="05256E"/>
                    </a:gs>
                    <a:gs pos="100000">
                      <a:srgbClr val="7A0A5C"/>
                    </a:gs>
                  </a:gsLst>
                  <a:path path="circle">
                    <a:fillToRect t="100000" r="100000"/>
                  </a:path>
                </a:gradFill>
              </a:rPr>
              <a:t>together with Microsoft 365</a:t>
            </a:r>
            <a:endParaRPr lang="en-US" sz="1700" baseline="30000">
              <a:gradFill>
                <a:gsLst>
                  <a:gs pos="21000">
                    <a:srgbClr val="05256E"/>
                  </a:gs>
                  <a:gs pos="100000">
                    <a:srgbClr val="7A0A5C"/>
                  </a:gs>
                </a:gsLst>
                <a:path path="circle">
                  <a:fillToRect t="100000" r="100000"/>
                </a:path>
              </a:gradFill>
            </a:endParaRPr>
          </a:p>
        </p:txBody>
      </p:sp>
      <p:sp>
        <p:nvSpPr>
          <p:cNvPr id="15" name="Box 2">
            <a:extLst>
              <a:ext uri="{FF2B5EF4-FFF2-40B4-BE49-F238E27FC236}">
                <a16:creationId xmlns:a16="http://schemas.microsoft.com/office/drawing/2014/main" id="{2ED3F35A-6521-4F41-04C0-6EF700CE994A}"/>
              </a:ext>
              <a:ext uri="{C183D7F6-B498-43B3-948B-1728B52AA6E4}">
                <adec:decorative xmlns:adec="http://schemas.microsoft.com/office/drawing/2017/decorative" val="1"/>
              </a:ext>
            </a:extLst>
          </p:cNvPr>
          <p:cNvSpPr/>
          <p:nvPr/>
        </p:nvSpPr>
        <p:spPr bwMode="auto">
          <a:xfrm>
            <a:off x="228074" y="23390908"/>
            <a:ext cx="1965960" cy="1358544"/>
          </a:xfrm>
          <a:prstGeom prst="roundRect">
            <a:avLst>
              <a:gd name="adj" fmla="val 7362"/>
            </a:avLst>
          </a:prstGeom>
          <a:gradFill flip="none" rotWithShape="1">
            <a:gsLst>
              <a:gs pos="100000">
                <a:srgbClr val="091F2C"/>
              </a:gs>
              <a:gs pos="0">
                <a:srgbClr val="283A62">
                  <a:alpha val="6700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9" name="Copy 2">
            <a:extLst>
              <a:ext uri="{FF2B5EF4-FFF2-40B4-BE49-F238E27FC236}">
                <a16:creationId xmlns:a16="http://schemas.microsoft.com/office/drawing/2014/main" id="{50EF6C2E-B8B3-671B-2F19-034EEA97B933}"/>
              </a:ext>
            </a:extLst>
          </p:cNvPr>
          <p:cNvSpPr/>
          <p:nvPr/>
        </p:nvSpPr>
        <p:spPr bwMode="auto">
          <a:xfrm>
            <a:off x="228077" y="23401476"/>
            <a:ext cx="1938294" cy="1118738"/>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pitchFamily="2" charset="0"/>
                <a:ea typeface="MS Gothic" panose="020B0609070205080204" pitchFamily="49" charset="-128"/>
                <a:cs typeface="Segoe Sans Text" pitchFamily="2" charset="0"/>
              </a:rPr>
              <a:t>Easy transition with minimal training</a:t>
            </a:r>
          </a:p>
          <a:p>
            <a:pPr>
              <a:spcAft>
                <a:spcPts val="591"/>
              </a:spcAft>
            </a:pPr>
            <a:r>
              <a:rPr lang="en-US" sz="700">
                <a:solidFill>
                  <a:schemeClr val="bg1"/>
                </a:solidFill>
                <a:latin typeface="Segoe Sans Text" pitchFamily="2" charset="0"/>
                <a:cs typeface="Segoe Sans Text" pitchFamily="2" charset="0"/>
              </a:rPr>
              <a:t>Windows Autopilot</a:t>
            </a:r>
            <a:r>
              <a:rPr lang="en-US" sz="700" baseline="30000">
                <a:solidFill>
                  <a:schemeClr val="bg1"/>
                </a:solidFill>
                <a:latin typeface="Segoe Sans Text" pitchFamily="2" charset="0"/>
                <a:cs typeface="Segoe Sans Text" pitchFamily="2" charset="0"/>
              </a:rPr>
              <a:t>2</a:t>
            </a:r>
            <a:r>
              <a:rPr lang="en-US" sz="700">
                <a:solidFill>
                  <a:schemeClr val="bg1"/>
                </a:solidFill>
                <a:latin typeface="Segoe Sans Text" pitchFamily="2" charset="0"/>
                <a:cs typeface="Segoe Sans Text" pitchFamily="2" charset="0"/>
              </a:rPr>
              <a:t> sets up new devices automatically. The familiar interface keeps training time low, and App Assure program provides engineering help at no cost if any app compatibility issues arise.</a:t>
            </a:r>
            <a:endParaRPr lang="es-PE" sz="700">
              <a:solidFill>
                <a:schemeClr val="bg1"/>
              </a:solidFill>
              <a:latin typeface="Segoe Sans Text" pitchFamily="2" charset="0"/>
              <a:cs typeface="Segoe Sans Text" pitchFamily="2" charset="0"/>
            </a:endParaRPr>
          </a:p>
        </p:txBody>
      </p:sp>
      <p:sp>
        <p:nvSpPr>
          <p:cNvPr id="8" name="Box 1">
            <a:extLst>
              <a:ext uri="{FF2B5EF4-FFF2-40B4-BE49-F238E27FC236}">
                <a16:creationId xmlns:a16="http://schemas.microsoft.com/office/drawing/2014/main" id="{A5A9D681-9A49-62AC-068A-6942C0A4F169}"/>
              </a:ext>
              <a:ext uri="{C183D7F6-B498-43B3-948B-1728B52AA6E4}">
                <adec:decorative xmlns:adec="http://schemas.microsoft.com/office/drawing/2017/decorative" val="1"/>
              </a:ext>
            </a:extLst>
          </p:cNvPr>
          <p:cNvSpPr/>
          <p:nvPr/>
        </p:nvSpPr>
        <p:spPr bwMode="auto">
          <a:xfrm>
            <a:off x="228074" y="22023060"/>
            <a:ext cx="1965960" cy="1212986"/>
          </a:xfrm>
          <a:prstGeom prst="roundRect">
            <a:avLst>
              <a:gd name="adj" fmla="val 7362"/>
            </a:avLst>
          </a:prstGeom>
          <a:gradFill flip="none" rotWithShape="1">
            <a:gsLst>
              <a:gs pos="100000">
                <a:srgbClr val="091F2C"/>
              </a:gs>
              <a:gs pos="0">
                <a:srgbClr val="283A62">
                  <a:alpha val="66797"/>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16" name="Copy 1">
            <a:extLst>
              <a:ext uri="{FF2B5EF4-FFF2-40B4-BE49-F238E27FC236}">
                <a16:creationId xmlns:a16="http://schemas.microsoft.com/office/drawing/2014/main" id="{CCA032F5-223C-9EB4-0710-1887C4EAB876}"/>
              </a:ext>
            </a:extLst>
          </p:cNvPr>
          <p:cNvSpPr/>
          <p:nvPr/>
        </p:nvSpPr>
        <p:spPr bwMode="auto">
          <a:xfrm>
            <a:off x="228077" y="22033628"/>
            <a:ext cx="1877876" cy="105779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73152" rIns="137160" bIns="14630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Text" pitchFamily="2" charset="0"/>
                <a:ea typeface="MS Gothic" panose="020B0609070205080204" pitchFamily="49" charset="-128"/>
                <a:cs typeface="Segoe Sans Text" pitchFamily="2" charset="0"/>
              </a:rPr>
              <a:t>Compatible with </a:t>
            </a:r>
            <a:br>
              <a:rPr lang="en-US" sz="1200">
                <a:solidFill>
                  <a:srgbClr val="ABE9FF"/>
                </a:solidFill>
                <a:latin typeface="Segoe Sans Text" pitchFamily="2" charset="0"/>
                <a:ea typeface="MS Gothic" panose="020B0609070205080204" pitchFamily="49" charset="-128"/>
                <a:cs typeface="Segoe Sans Text" pitchFamily="2" charset="0"/>
              </a:rPr>
            </a:br>
            <a:r>
              <a:rPr lang="en-US" sz="1200">
                <a:solidFill>
                  <a:srgbClr val="ABE9FF"/>
                </a:solidFill>
                <a:latin typeface="Segoe Sans Text" pitchFamily="2" charset="0"/>
                <a:ea typeface="MS Gothic" panose="020B0609070205080204" pitchFamily="49" charset="-128"/>
                <a:cs typeface="Segoe Sans Text" pitchFamily="2" charset="0"/>
              </a:rPr>
              <a:t>your existing tech</a:t>
            </a:r>
          </a:p>
          <a:p>
            <a:pPr>
              <a:spcAft>
                <a:spcPts val="591"/>
              </a:spcAft>
            </a:pPr>
            <a:r>
              <a:rPr lang="en-US" sz="700">
                <a:solidFill>
                  <a:schemeClr val="bg1"/>
                </a:solidFill>
                <a:latin typeface="Segoe Sans Text" pitchFamily="2" charset="0"/>
                <a:cs typeface="Segoe Sans Text" pitchFamily="2" charset="0"/>
              </a:rPr>
              <a:t>Works with your existing business applications, displays, accessories, </a:t>
            </a:r>
            <a:br>
              <a:rPr lang="en-US" sz="700">
                <a:solidFill>
                  <a:schemeClr val="bg1"/>
                </a:solidFill>
                <a:latin typeface="Segoe Sans Text" pitchFamily="2" charset="0"/>
                <a:cs typeface="Segoe Sans Text" pitchFamily="2" charset="0"/>
              </a:rPr>
            </a:br>
            <a:r>
              <a:rPr lang="en-US" sz="700">
                <a:solidFill>
                  <a:schemeClr val="bg1"/>
                </a:solidFill>
                <a:latin typeface="Segoe Sans Text" pitchFamily="2" charset="0"/>
                <a:cs typeface="Segoe Sans Text" pitchFamily="2" charset="0"/>
              </a:rPr>
              <a:t>and infrastructure—so there’s no</a:t>
            </a:r>
            <a:br>
              <a:rPr lang="en-US" sz="700">
                <a:solidFill>
                  <a:schemeClr val="bg1"/>
                </a:solidFill>
                <a:latin typeface="Segoe Sans Text" pitchFamily="2" charset="0"/>
                <a:cs typeface="Segoe Sans Text" pitchFamily="2" charset="0"/>
              </a:rPr>
            </a:br>
            <a:r>
              <a:rPr lang="en-US" sz="700">
                <a:solidFill>
                  <a:schemeClr val="bg1"/>
                </a:solidFill>
                <a:latin typeface="Segoe Sans Text" pitchFamily="2" charset="0"/>
                <a:cs typeface="Segoe Sans Text" pitchFamily="2" charset="0"/>
              </a:rPr>
              <a:t>rip and replace required. Compatibility may vary by application and device. </a:t>
            </a:r>
            <a:endParaRPr lang="es-PE" sz="700">
              <a:solidFill>
                <a:schemeClr val="bg1"/>
              </a:solidFill>
              <a:latin typeface="Segoe Sans Text" pitchFamily="2" charset="0"/>
              <a:cs typeface="Segoe Sans Text" pitchFamily="2" charset="0"/>
            </a:endParaRPr>
          </a:p>
        </p:txBody>
      </p:sp>
      <p:sp>
        <p:nvSpPr>
          <p:cNvPr id="9" name="Title 1">
            <a:extLst>
              <a:ext uri="{FF2B5EF4-FFF2-40B4-BE49-F238E27FC236}">
                <a16:creationId xmlns:a16="http://schemas.microsoft.com/office/drawing/2014/main" id="{5B6DEDDD-4500-E1B2-5FE4-5261B9E3ED35}"/>
              </a:ext>
            </a:extLst>
          </p:cNvPr>
          <p:cNvSpPr>
            <a:spLocks noGrp="1"/>
          </p:cNvSpPr>
          <p:nvPr/>
        </p:nvSpPr>
        <p:spPr>
          <a:xfrm>
            <a:off x="218459" y="21050319"/>
            <a:ext cx="3160874" cy="76944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9000">
                      <a:schemeClr val="bg1"/>
                    </a:gs>
                    <a:gs pos="100000">
                      <a:srgbClr val="ABE9FF"/>
                    </a:gs>
                  </a:gsLst>
                  <a:lin ang="19200000" scaled="0"/>
                </a:gradFill>
              </a:rPr>
              <a:t>Easily transition </a:t>
            </a:r>
            <a:br>
              <a:rPr lang="en-US" sz="1700">
                <a:gradFill>
                  <a:gsLst>
                    <a:gs pos="9000">
                      <a:schemeClr val="bg1"/>
                    </a:gs>
                    <a:gs pos="100000">
                      <a:srgbClr val="ABE9FF"/>
                    </a:gs>
                  </a:gsLst>
                  <a:lin ang="19200000" scaled="0"/>
                </a:gradFill>
              </a:rPr>
            </a:br>
            <a:r>
              <a:rPr lang="en-US" sz="1700">
                <a:gradFill>
                  <a:gsLst>
                    <a:gs pos="9000">
                      <a:schemeClr val="bg1"/>
                    </a:gs>
                    <a:gs pos="100000">
                      <a:srgbClr val="ABE9FF"/>
                    </a:gs>
                  </a:gsLst>
                  <a:lin ang="19200000" scaled="0"/>
                </a:gradFill>
              </a:rPr>
              <a:t>to Windows 11 Pro, </a:t>
            </a:r>
            <a:br>
              <a:rPr lang="en-US" sz="1700">
                <a:gradFill>
                  <a:gsLst>
                    <a:gs pos="9000">
                      <a:schemeClr val="bg1"/>
                    </a:gs>
                    <a:gs pos="100000">
                      <a:srgbClr val="ABE9FF"/>
                    </a:gs>
                  </a:gsLst>
                  <a:lin ang="19200000" scaled="0"/>
                </a:gradFill>
              </a:rPr>
            </a:br>
            <a:r>
              <a:rPr lang="en-US" sz="1700">
                <a:gradFill>
                  <a:gsLst>
                    <a:gs pos="9000">
                      <a:schemeClr val="bg1"/>
                    </a:gs>
                    <a:gs pos="100000">
                      <a:srgbClr val="ABE9FF"/>
                    </a:gs>
                  </a:gsLst>
                  <a:lin ang="19200000" scaled="0"/>
                </a:gradFill>
              </a:rPr>
              <a:t>minimal training required</a:t>
            </a:r>
          </a:p>
        </p:txBody>
      </p:sp>
      <p:sp>
        <p:nvSpPr>
          <p:cNvPr id="140" name="Navy bkgrd">
            <a:extLst>
              <a:ext uri="{FF2B5EF4-FFF2-40B4-BE49-F238E27FC236}">
                <a16:creationId xmlns:a16="http://schemas.microsoft.com/office/drawing/2014/main" id="{DA45196C-5331-C293-A53D-E6400840B3E0}"/>
              </a:ext>
              <a:ext uri="{C183D7F6-B498-43B3-948B-1728B52AA6E4}">
                <adec:decorative xmlns:adec="http://schemas.microsoft.com/office/drawing/2017/decorative" val="1"/>
              </a:ext>
            </a:extLst>
          </p:cNvPr>
          <p:cNvSpPr/>
          <p:nvPr/>
        </p:nvSpPr>
        <p:spPr>
          <a:xfrm>
            <a:off x="0" y="8960981"/>
            <a:ext cx="4507992" cy="6031237"/>
          </a:xfrm>
          <a:prstGeom prst="rect">
            <a:avLst/>
          </a:prstGeom>
          <a:solidFill>
            <a:srgbClr val="091F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66" name="lilac bkgrd">
            <a:extLst>
              <a:ext uri="{FF2B5EF4-FFF2-40B4-BE49-F238E27FC236}">
                <a16:creationId xmlns:a16="http://schemas.microsoft.com/office/drawing/2014/main" id="{23A39CD9-92EC-584B-B36A-D991E0C686BD}"/>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a:ext>
            </a:extLst>
          </a:blip>
          <a:srcRect l="51596" r="17922" b="15777"/>
          <a:stretch>
            <a:fillRect/>
          </a:stretch>
        </p:blipFill>
        <p:spPr>
          <a:xfrm>
            <a:off x="8" y="14923260"/>
            <a:ext cx="4507531" cy="5845951"/>
          </a:xfrm>
          <a:prstGeom prst="rect">
            <a:avLst/>
          </a:prstGeom>
        </p:spPr>
      </p:pic>
      <p:sp>
        <p:nvSpPr>
          <p:cNvPr id="40" name="pop-up bkgrd">
            <a:extLst>
              <a:ext uri="{FF2B5EF4-FFF2-40B4-BE49-F238E27FC236}">
                <a16:creationId xmlns:a16="http://schemas.microsoft.com/office/drawing/2014/main" id="{202A4A4F-6D7A-4992-C1BC-EF46D320CFAA}"/>
              </a:ext>
              <a:ext uri="{C183D7F6-B498-43B3-948B-1728B52AA6E4}">
                <adec:decorative xmlns:adec="http://schemas.microsoft.com/office/drawing/2017/decorative" val="1"/>
              </a:ext>
            </a:extLst>
          </p:cNvPr>
          <p:cNvSpPr/>
          <p:nvPr/>
        </p:nvSpPr>
        <p:spPr bwMode="auto">
          <a:xfrm>
            <a:off x="191253" y="16280569"/>
            <a:ext cx="4059933" cy="4262210"/>
          </a:xfrm>
          <a:prstGeom prst="roundRect">
            <a:avLst>
              <a:gd name="adj" fmla="val 4789"/>
            </a:avLst>
          </a:prstGeom>
          <a:gradFill flip="none" rotWithShape="1">
            <a:gsLst>
              <a:gs pos="100000">
                <a:schemeClr val="bg1">
                  <a:alpha val="45000"/>
                </a:schemeClr>
              </a:gs>
              <a:gs pos="0">
                <a:schemeClr val="bg1">
                  <a:alpha val="0"/>
                </a:scheme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pic>
        <p:nvPicPr>
          <p:cNvPr id="52" name="receding laptops" descr="An open laptop with a vibrant blue flower on the screen and a checkmark icon in the top left corner, showing multiples of the same image fading backwards">
            <a:extLst>
              <a:ext uri="{FF2B5EF4-FFF2-40B4-BE49-F238E27FC236}">
                <a16:creationId xmlns:a16="http://schemas.microsoft.com/office/drawing/2014/main" id="{E555567C-7A2E-9A13-EECF-0412472920B9}"/>
              </a:ext>
            </a:extLst>
          </p:cNvPr>
          <p:cNvPicPr>
            <a:picLocks noChangeAspect="1"/>
          </p:cNvPicPr>
          <p:nvPr/>
        </p:nvPicPr>
        <p:blipFill>
          <a:blip r:embed="rId13"/>
          <a:srcRect r="21780"/>
          <a:stretch>
            <a:fillRect/>
          </a:stretch>
        </p:blipFill>
        <p:spPr>
          <a:xfrm>
            <a:off x="2094642" y="18467711"/>
            <a:ext cx="2404682" cy="2703824"/>
          </a:xfrm>
          <a:prstGeom prst="rect">
            <a:avLst/>
          </a:prstGeom>
        </p:spPr>
      </p:pic>
      <p:grpSp>
        <p:nvGrpSpPr>
          <p:cNvPr id="23" name="3x" descr="blue-purple paper icon and 3x stat">
            <a:extLst>
              <a:ext uri="{FF2B5EF4-FFF2-40B4-BE49-F238E27FC236}">
                <a16:creationId xmlns:a16="http://schemas.microsoft.com/office/drawing/2014/main" id="{56A15E8A-D4F1-8136-D2B0-F34E2627EEF7}"/>
              </a:ext>
            </a:extLst>
          </p:cNvPr>
          <p:cNvGrpSpPr/>
          <p:nvPr/>
        </p:nvGrpSpPr>
        <p:grpSpPr>
          <a:xfrm>
            <a:off x="475998" y="19880465"/>
            <a:ext cx="1828191" cy="509445"/>
            <a:chOff x="475998" y="19880465"/>
            <a:chExt cx="1828191" cy="509445"/>
          </a:xfrm>
        </p:grpSpPr>
        <p:sp>
          <p:nvSpPr>
            <p:cNvPr id="42" name="TextBox 41">
              <a:extLst>
                <a:ext uri="{FF2B5EF4-FFF2-40B4-BE49-F238E27FC236}">
                  <a16:creationId xmlns:a16="http://schemas.microsoft.com/office/drawing/2014/main" id="{92A58654-7C1C-2E73-2D2A-33F64F5FB102}"/>
                </a:ext>
              </a:extLst>
            </p:cNvPr>
            <p:cNvSpPr txBox="1"/>
            <p:nvPr/>
          </p:nvSpPr>
          <p:spPr>
            <a:xfrm>
              <a:off x="1230350" y="19975381"/>
              <a:ext cx="1073839" cy="360262"/>
            </a:xfrm>
            <a:prstGeom prst="rect">
              <a:avLst/>
            </a:prstGeom>
            <a:noFill/>
          </p:spPr>
          <p:txBody>
            <a:bodyPr wrap="square" lIns="0" tIns="0" rIns="0" bIns="0">
              <a:noAutofit/>
            </a:bodyPr>
            <a:lstStyle/>
            <a:p>
              <a:pPr>
                <a:spcAft>
                  <a:spcPts val="591"/>
                </a:spcAft>
              </a:pPr>
              <a:r>
                <a:rPr lang="en-US" sz="700">
                  <a:solidFill>
                    <a:srgbClr val="091F2C"/>
                  </a:solidFill>
                  <a:latin typeface="Segoe Sans Text" pitchFamily="2" charset="0"/>
                  <a:cs typeface="Segoe Sans Text" pitchFamily="2" charset="0"/>
                </a:rPr>
                <a:t>reported reduction in firmware attacks with Windows 11 Pro devices.</a:t>
              </a:r>
              <a:r>
                <a:rPr lang="en-US" sz="700" baseline="30000">
                  <a:solidFill>
                    <a:srgbClr val="091F2C"/>
                  </a:solidFill>
                  <a:latin typeface="Segoe Sans Text" pitchFamily="2" charset="0"/>
                  <a:cs typeface="Segoe Sans Text" pitchFamily="2" charset="0"/>
                </a:rPr>
                <a:t>13</a:t>
              </a:r>
              <a:endParaRPr lang="es-PE" sz="700" baseline="30000">
                <a:solidFill>
                  <a:srgbClr val="091F2C"/>
                </a:solidFill>
                <a:latin typeface="Segoe Sans Text" pitchFamily="2" charset="0"/>
                <a:cs typeface="Segoe Sans Text" pitchFamily="2" charset="0"/>
              </a:endParaRPr>
            </a:p>
          </p:txBody>
        </p:sp>
        <p:sp>
          <p:nvSpPr>
            <p:cNvPr id="45" name="TextBox 44">
              <a:extLst>
                <a:ext uri="{FF2B5EF4-FFF2-40B4-BE49-F238E27FC236}">
                  <a16:creationId xmlns:a16="http://schemas.microsoft.com/office/drawing/2014/main" id="{DC7F8057-F5CA-1FE4-569F-23FD66E1FC45}"/>
                </a:ext>
              </a:extLst>
            </p:cNvPr>
            <p:cNvSpPr txBox="1"/>
            <p:nvPr/>
          </p:nvSpPr>
          <p:spPr>
            <a:xfrm>
              <a:off x="941493" y="19906188"/>
              <a:ext cx="286507" cy="430887"/>
            </a:xfrm>
            <a:prstGeom prst="rect">
              <a:avLst/>
            </a:prstGeom>
            <a:noFill/>
          </p:spPr>
          <p:txBody>
            <a:bodyPr wrap="square">
              <a:spAutoFit/>
            </a:bodyPr>
            <a:lstStyle/>
            <a:p>
              <a:r>
                <a:rPr lang="en-US" sz="2200" spc="-98" baseline="30000">
                  <a:gradFill>
                    <a:gsLst>
                      <a:gs pos="20000">
                        <a:srgbClr val="05256E"/>
                      </a:gs>
                      <a:gs pos="100000">
                        <a:srgbClr val="7A0A5C"/>
                      </a:gs>
                    </a:gsLst>
                    <a:lin ang="18000000" scaled="0"/>
                  </a:gradFill>
                  <a:latin typeface="Segoe Sans Text" pitchFamily="2" charset="0"/>
                  <a:cs typeface="Segoe Sans Text" pitchFamily="2" charset="0"/>
                </a:rPr>
                <a:t>X</a:t>
              </a:r>
              <a:endParaRPr lang="en-US" sz="2200">
                <a:gradFill>
                  <a:gsLst>
                    <a:gs pos="20000">
                      <a:srgbClr val="05256E"/>
                    </a:gs>
                    <a:gs pos="100000">
                      <a:srgbClr val="7A0A5C"/>
                    </a:gs>
                  </a:gsLst>
                  <a:lin ang="18000000" scaled="0"/>
                </a:gradFill>
                <a:latin typeface="Segoe Sans Text" pitchFamily="2" charset="0"/>
                <a:cs typeface="Segoe Sans Text" pitchFamily="2" charset="0"/>
              </a:endParaRPr>
            </a:p>
          </p:txBody>
        </p:sp>
        <p:sp>
          <p:nvSpPr>
            <p:cNvPr id="43" name="Rectángulo 148">
              <a:extLst>
                <a:ext uri="{FF2B5EF4-FFF2-40B4-BE49-F238E27FC236}">
                  <a16:creationId xmlns:a16="http://schemas.microsoft.com/office/drawing/2014/main" id="{BB4A3124-CD89-D192-57F0-FB3049694779}"/>
                </a:ext>
              </a:extLst>
            </p:cNvPr>
            <p:cNvSpPr/>
            <p:nvPr/>
          </p:nvSpPr>
          <p:spPr>
            <a:xfrm>
              <a:off x="807673" y="19880465"/>
              <a:ext cx="308138" cy="509445"/>
            </a:xfrm>
            <a:prstGeom prst="rect">
              <a:avLst/>
            </a:prstGeom>
          </p:spPr>
          <p:txBody>
            <a:bodyPr wrap="square" lIns="0" tIns="0" rIns="0" bIns="0">
              <a:noAutofit/>
            </a:bodyPr>
            <a:lstStyle/>
            <a:p>
              <a:r>
                <a:rPr lang="en-US" sz="3200" spc="-150">
                  <a:gradFill>
                    <a:gsLst>
                      <a:gs pos="20000">
                        <a:srgbClr val="05256E"/>
                      </a:gs>
                      <a:gs pos="100000">
                        <a:srgbClr val="7A0A5C"/>
                      </a:gs>
                    </a:gsLst>
                    <a:lin ang="18000000" scaled="0"/>
                  </a:gradFill>
                  <a:latin typeface="Segoe Sans Display" pitchFamily="2" charset="0"/>
                  <a:cs typeface="Segoe Sans Display" pitchFamily="2" charset="0"/>
                </a:rPr>
                <a:t>3</a:t>
              </a:r>
              <a:endParaRPr lang="en-US" sz="3200" spc="-150" baseline="30000">
                <a:gradFill>
                  <a:gsLst>
                    <a:gs pos="20000">
                      <a:srgbClr val="05256E"/>
                    </a:gs>
                    <a:gs pos="100000">
                      <a:srgbClr val="7A0A5C"/>
                    </a:gs>
                  </a:gsLst>
                  <a:lin ang="18000000" scaled="0"/>
                </a:gradFill>
                <a:latin typeface="Segoe Sans Display" pitchFamily="2" charset="0"/>
                <a:cs typeface="Segoe Sans Display" pitchFamily="2" charset="0"/>
              </a:endParaRPr>
            </a:p>
          </p:txBody>
        </p:sp>
        <p:pic>
          <p:nvPicPr>
            <p:cNvPr id="1030" name="paper icon" descr="blue and purple curved paper with lines indicating writing icon">
              <a:extLst>
                <a:ext uri="{FF2B5EF4-FFF2-40B4-BE49-F238E27FC236}">
                  <a16:creationId xmlns:a16="http://schemas.microsoft.com/office/drawing/2014/main" id="{7638922B-9C93-DFDF-B40C-67F965CF3E9A}"/>
                </a:ext>
              </a:extLst>
            </p:cNvPr>
            <p:cNvPicPr>
              <a:picLocks noChangeAspect="1"/>
            </p:cNvPicPr>
            <p:nvPr/>
          </p:nvPicPr>
          <p:blipFill>
            <a:blip r:embed="rId14">
              <a:extLst>
                <a:ext uri="{BEBA8EAE-BF5A-486C-A8C5-ECC9F3942E4B}">
                  <a14:imgProps xmlns:a14="http://schemas.microsoft.com/office/drawing/2010/main">
                    <a14:imgLayer r:embed="rId15">
                      <a14:imgEffect>
                        <a14:colorTemperature colorTemp="9136"/>
                      </a14:imgEffect>
                      <a14:imgEffect>
                        <a14:saturation sat="400000"/>
                      </a14:imgEffect>
                      <a14:imgEffect>
                        <a14:brightnessContrast bright="-10000" contrast="18000"/>
                      </a14:imgEffect>
                    </a14:imgLayer>
                  </a14:imgProps>
                </a:ext>
              </a:extLst>
            </a:blip>
            <a:stretch>
              <a:fillRect/>
            </a:stretch>
          </p:blipFill>
          <p:spPr>
            <a:xfrm>
              <a:off x="475998" y="19991499"/>
              <a:ext cx="292100" cy="292100"/>
            </a:xfrm>
            <a:prstGeom prst="rect">
              <a:avLst/>
            </a:prstGeom>
          </p:spPr>
        </p:pic>
      </p:grpSp>
      <p:sp>
        <p:nvSpPr>
          <p:cNvPr id="1076" name="Copy 3">
            <a:extLst>
              <a:ext uri="{FF2B5EF4-FFF2-40B4-BE49-F238E27FC236}">
                <a16:creationId xmlns:a16="http://schemas.microsoft.com/office/drawing/2014/main" id="{2E8BA348-B417-E364-FED8-99AA531E18E5}"/>
              </a:ext>
            </a:extLst>
          </p:cNvPr>
          <p:cNvSpPr/>
          <p:nvPr/>
        </p:nvSpPr>
        <p:spPr bwMode="auto">
          <a:xfrm>
            <a:off x="524566" y="18883570"/>
            <a:ext cx="1516453" cy="1063634"/>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gradFill>
                  <a:gsLst>
                    <a:gs pos="21000">
                      <a:srgbClr val="05256E"/>
                    </a:gs>
                    <a:gs pos="100000">
                      <a:srgbClr val="7A0A5C"/>
                    </a:gs>
                  </a:gsLst>
                  <a:path path="circle">
                    <a:fillToRect t="100000" r="100000"/>
                  </a:path>
                </a:gradFill>
                <a:latin typeface="Segoe Sans Text"/>
                <a:ea typeface="MS Gothic"/>
                <a:cs typeface="Segoe Sans Text"/>
              </a:rPr>
              <a:t>Stay ahead of emerging threats</a:t>
            </a:r>
          </a:p>
          <a:p>
            <a:pPr>
              <a:spcAft>
                <a:spcPts val="591"/>
              </a:spcAft>
            </a:pPr>
            <a:r>
              <a:rPr lang="en-US" sz="700">
                <a:solidFill>
                  <a:srgbClr val="091F2C"/>
                </a:solidFill>
                <a:latin typeface="Segoe Sans Text"/>
                <a:cs typeface="Segoe Sans Text"/>
              </a:rPr>
              <a:t>BitLocker and post-quantum cryptography protect sensitive data. Microsoft Pluton security processor</a:t>
            </a:r>
            <a:r>
              <a:rPr lang="en-US" sz="700" baseline="30000">
                <a:solidFill>
                  <a:srgbClr val="091F2C"/>
                </a:solidFill>
                <a:latin typeface="Segoe Sans Text"/>
                <a:cs typeface="Segoe Sans Text"/>
              </a:rPr>
              <a:t>15</a:t>
            </a:r>
            <a:r>
              <a:rPr lang="en-US" sz="700">
                <a:solidFill>
                  <a:srgbClr val="091F2C"/>
                </a:solidFill>
                <a:latin typeface="Segoe Sans Text"/>
                <a:cs typeface="Segoe Sans Text"/>
              </a:rPr>
              <a:t>, built into the CPU, receives updates via Windows Update. </a:t>
            </a:r>
            <a:endParaRPr lang="es-PE" sz="700">
              <a:solidFill>
                <a:srgbClr val="091F2C"/>
              </a:solidFill>
              <a:latin typeface="Segoe Sans Text"/>
              <a:cs typeface="Segoe Sans Text"/>
            </a:endParaRPr>
          </a:p>
        </p:txBody>
      </p:sp>
      <p:cxnSp>
        <p:nvCxnSpPr>
          <p:cNvPr id="202" name="Straight Connector 201">
            <a:extLst>
              <a:ext uri="{FF2B5EF4-FFF2-40B4-BE49-F238E27FC236}">
                <a16:creationId xmlns:a16="http://schemas.microsoft.com/office/drawing/2014/main" id="{21A09490-06DD-0D79-96E1-B48370A8704A}"/>
              </a:ext>
              <a:ext uri="{C183D7F6-B498-43B3-948B-1728B52AA6E4}">
                <adec:decorative xmlns:adec="http://schemas.microsoft.com/office/drawing/2017/decorative" val="1"/>
              </a:ext>
            </a:extLst>
          </p:cNvPr>
          <p:cNvCxnSpPr>
            <a:cxnSpLocks/>
          </p:cNvCxnSpPr>
          <p:nvPr/>
        </p:nvCxnSpPr>
        <p:spPr>
          <a:xfrm>
            <a:off x="533418" y="18793722"/>
            <a:ext cx="1463040" cy="0"/>
          </a:xfrm>
          <a:prstGeom prst="line">
            <a:avLst/>
          </a:prstGeom>
          <a:ln w="6350">
            <a:solidFill>
              <a:srgbClr val="091F2C"/>
            </a:solidFill>
          </a:ln>
        </p:spPr>
        <p:style>
          <a:lnRef idx="2">
            <a:schemeClr val="accent1"/>
          </a:lnRef>
          <a:fillRef idx="0">
            <a:schemeClr val="accent1"/>
          </a:fillRef>
          <a:effectRef idx="1">
            <a:schemeClr val="accent1"/>
          </a:effectRef>
          <a:fontRef idx="minor">
            <a:schemeClr val="tx1"/>
          </a:fontRef>
        </p:style>
      </p:cxnSp>
      <p:grpSp>
        <p:nvGrpSpPr>
          <p:cNvPr id="39" name="2.9x" descr="blue-purple shiled icon with checkmark next to 2.9x stat">
            <a:extLst>
              <a:ext uri="{FF2B5EF4-FFF2-40B4-BE49-F238E27FC236}">
                <a16:creationId xmlns:a16="http://schemas.microsoft.com/office/drawing/2014/main" id="{F439AFBD-643B-F21D-3B6C-E5FB5947EED3}"/>
              </a:ext>
            </a:extLst>
          </p:cNvPr>
          <p:cNvGrpSpPr/>
          <p:nvPr/>
        </p:nvGrpSpPr>
        <p:grpSpPr>
          <a:xfrm>
            <a:off x="2401506" y="17938060"/>
            <a:ext cx="1767358" cy="555453"/>
            <a:chOff x="2401506" y="17938060"/>
            <a:chExt cx="1767358" cy="555453"/>
          </a:xfrm>
        </p:grpSpPr>
        <p:sp>
          <p:nvSpPr>
            <p:cNvPr id="157" name="TextBox 156">
              <a:extLst>
                <a:ext uri="{FF2B5EF4-FFF2-40B4-BE49-F238E27FC236}">
                  <a16:creationId xmlns:a16="http://schemas.microsoft.com/office/drawing/2014/main" id="{E7B588F8-34E0-131E-9481-6FFDD17E6362}"/>
                </a:ext>
              </a:extLst>
            </p:cNvPr>
            <p:cNvSpPr txBox="1"/>
            <p:nvPr/>
          </p:nvSpPr>
          <p:spPr>
            <a:xfrm>
              <a:off x="3463928" y="18041595"/>
              <a:ext cx="704936" cy="451918"/>
            </a:xfrm>
            <a:prstGeom prst="rect">
              <a:avLst/>
            </a:prstGeom>
            <a:noFill/>
          </p:spPr>
          <p:txBody>
            <a:bodyPr wrap="square" lIns="0" tIns="0" rIns="0" bIns="0">
              <a:noAutofit/>
            </a:bodyPr>
            <a:lstStyle/>
            <a:p>
              <a:pPr>
                <a:spcAft>
                  <a:spcPts val="591"/>
                </a:spcAft>
              </a:pPr>
              <a:r>
                <a:rPr lang="en-US" sz="700">
                  <a:solidFill>
                    <a:srgbClr val="091F2C"/>
                  </a:solidFill>
                  <a:latin typeface="Segoe Sans Text" pitchFamily="2" charset="0"/>
                  <a:cs typeface="Segoe Sans Text" pitchFamily="2" charset="0"/>
                </a:rPr>
                <a:t>fewer identity theft incidents reported.</a:t>
              </a:r>
              <a:r>
                <a:rPr lang="en-US" sz="700" baseline="30000">
                  <a:solidFill>
                    <a:srgbClr val="091F2C"/>
                  </a:solidFill>
                  <a:latin typeface="Segoe Sans Text" pitchFamily="2" charset="0"/>
                  <a:cs typeface="Segoe Sans Text" pitchFamily="2" charset="0"/>
                </a:rPr>
                <a:t>13</a:t>
              </a:r>
              <a:endParaRPr lang="es-PE" sz="700" baseline="30000">
                <a:solidFill>
                  <a:srgbClr val="091F2C"/>
                </a:solidFill>
                <a:latin typeface="Segoe Sans Text" pitchFamily="2" charset="0"/>
                <a:cs typeface="Segoe Sans Text" pitchFamily="2" charset="0"/>
              </a:endParaRPr>
            </a:p>
          </p:txBody>
        </p:sp>
        <p:sp>
          <p:nvSpPr>
            <p:cNvPr id="159" name="TextBox 158">
              <a:extLst>
                <a:ext uri="{FF2B5EF4-FFF2-40B4-BE49-F238E27FC236}">
                  <a16:creationId xmlns:a16="http://schemas.microsoft.com/office/drawing/2014/main" id="{624E69B7-1730-768F-656E-4783C38F9A21}"/>
                </a:ext>
              </a:extLst>
            </p:cNvPr>
            <p:cNvSpPr txBox="1"/>
            <p:nvPr/>
          </p:nvSpPr>
          <p:spPr>
            <a:xfrm>
              <a:off x="3178969" y="17963783"/>
              <a:ext cx="291747" cy="430887"/>
            </a:xfrm>
            <a:prstGeom prst="rect">
              <a:avLst/>
            </a:prstGeom>
            <a:noFill/>
          </p:spPr>
          <p:txBody>
            <a:bodyPr wrap="square">
              <a:spAutoFit/>
            </a:bodyPr>
            <a:lstStyle/>
            <a:p>
              <a:r>
                <a:rPr lang="en-US" sz="2200" spc="-98" baseline="30000">
                  <a:gradFill>
                    <a:gsLst>
                      <a:gs pos="20000">
                        <a:srgbClr val="05256E"/>
                      </a:gs>
                      <a:gs pos="100000">
                        <a:srgbClr val="7A0A5C"/>
                      </a:gs>
                    </a:gsLst>
                    <a:lin ang="18000000" scaled="0"/>
                  </a:gradFill>
                  <a:latin typeface="Segoe Sans Text" pitchFamily="2" charset="0"/>
                  <a:cs typeface="Segoe Sans Text" pitchFamily="2" charset="0"/>
                </a:rPr>
                <a:t>X</a:t>
              </a:r>
              <a:endParaRPr lang="en-US" sz="2200">
                <a:gradFill>
                  <a:gsLst>
                    <a:gs pos="20000">
                      <a:srgbClr val="05256E"/>
                    </a:gs>
                    <a:gs pos="100000">
                      <a:srgbClr val="7A0A5C"/>
                    </a:gs>
                  </a:gsLst>
                  <a:lin ang="18000000" scaled="0"/>
                </a:gradFill>
                <a:latin typeface="Segoe Sans Text" pitchFamily="2" charset="0"/>
                <a:cs typeface="Segoe Sans Text" pitchFamily="2" charset="0"/>
              </a:endParaRPr>
            </a:p>
          </p:txBody>
        </p:sp>
        <p:sp>
          <p:nvSpPr>
            <p:cNvPr id="158" name="Rectángulo 148">
              <a:extLst>
                <a:ext uri="{FF2B5EF4-FFF2-40B4-BE49-F238E27FC236}">
                  <a16:creationId xmlns:a16="http://schemas.microsoft.com/office/drawing/2014/main" id="{DBF57C52-78D5-31D8-C5AA-BFF1BF6751E3}"/>
                </a:ext>
              </a:extLst>
            </p:cNvPr>
            <p:cNvSpPr/>
            <p:nvPr/>
          </p:nvSpPr>
          <p:spPr>
            <a:xfrm>
              <a:off x="2749742" y="17938060"/>
              <a:ext cx="631977" cy="509445"/>
            </a:xfrm>
            <a:prstGeom prst="rect">
              <a:avLst/>
            </a:prstGeom>
          </p:spPr>
          <p:txBody>
            <a:bodyPr wrap="square" lIns="0" tIns="0" rIns="0" bIns="0">
              <a:noAutofit/>
            </a:bodyPr>
            <a:lstStyle/>
            <a:p>
              <a:r>
                <a:rPr lang="en-US" sz="3200" spc="-150">
                  <a:gradFill>
                    <a:gsLst>
                      <a:gs pos="20000">
                        <a:srgbClr val="05256E"/>
                      </a:gs>
                      <a:gs pos="100000">
                        <a:srgbClr val="7A0A5C"/>
                      </a:gs>
                    </a:gsLst>
                    <a:lin ang="18000000" scaled="0"/>
                  </a:gradFill>
                  <a:latin typeface="Segoe Sans Display" pitchFamily="2" charset="0"/>
                  <a:cs typeface="Segoe Sans Display" pitchFamily="2" charset="0"/>
                </a:rPr>
                <a:t>2.9</a:t>
              </a:r>
              <a:endParaRPr lang="en-US" sz="3200" spc="-150" baseline="30000">
                <a:gradFill>
                  <a:gsLst>
                    <a:gs pos="20000">
                      <a:srgbClr val="05256E"/>
                    </a:gs>
                    <a:gs pos="100000">
                      <a:srgbClr val="7A0A5C"/>
                    </a:gs>
                  </a:gsLst>
                  <a:lin ang="18000000" scaled="0"/>
                </a:gradFill>
                <a:latin typeface="Segoe Sans Display" pitchFamily="2" charset="0"/>
                <a:cs typeface="Segoe Sans Display" pitchFamily="2" charset="0"/>
              </a:endParaRPr>
            </a:p>
          </p:txBody>
        </p:sp>
        <p:pic>
          <p:nvPicPr>
            <p:cNvPr id="1029" name="shield icon" descr="blue and purple shield with check mark icon">
              <a:extLst>
                <a:ext uri="{FF2B5EF4-FFF2-40B4-BE49-F238E27FC236}">
                  <a16:creationId xmlns:a16="http://schemas.microsoft.com/office/drawing/2014/main" id="{D3CB60E4-A81B-0485-7FEF-BAE9DDD04449}"/>
                </a:ext>
              </a:extLst>
            </p:cNvPr>
            <p:cNvPicPr>
              <a:picLocks noChangeAspect="1"/>
            </p:cNvPicPr>
            <p:nvPr/>
          </p:nvPicPr>
          <p:blipFill>
            <a:blip r:embed="rId16">
              <a:extLst>
                <a:ext uri="{BEBA8EAE-BF5A-486C-A8C5-ECC9F3942E4B}">
                  <a14:imgProps xmlns:a14="http://schemas.microsoft.com/office/drawing/2010/main">
                    <a14:imgLayer r:embed="rId17">
                      <a14:imgEffect>
                        <a14:colorTemperature colorTemp="9227"/>
                      </a14:imgEffect>
                      <a14:imgEffect>
                        <a14:saturation sat="400000"/>
                      </a14:imgEffect>
                      <a14:imgEffect>
                        <a14:brightnessContrast bright="-5000" contrast="10000"/>
                      </a14:imgEffect>
                    </a14:imgLayer>
                  </a14:imgProps>
                </a:ext>
              </a:extLst>
            </a:blip>
            <a:stretch>
              <a:fillRect/>
            </a:stretch>
          </p:blipFill>
          <p:spPr>
            <a:xfrm>
              <a:off x="2401506" y="18016212"/>
              <a:ext cx="312558" cy="325858"/>
            </a:xfrm>
            <a:prstGeom prst="rect">
              <a:avLst/>
            </a:prstGeom>
          </p:spPr>
        </p:pic>
      </p:grpSp>
      <p:sp>
        <p:nvSpPr>
          <p:cNvPr id="1075" name="Copy 2">
            <a:extLst>
              <a:ext uri="{FF2B5EF4-FFF2-40B4-BE49-F238E27FC236}">
                <a16:creationId xmlns:a16="http://schemas.microsoft.com/office/drawing/2014/main" id="{B8243403-A34A-0E0E-DF2B-04DADD38ADA5}"/>
              </a:ext>
            </a:extLst>
          </p:cNvPr>
          <p:cNvSpPr/>
          <p:nvPr/>
        </p:nvSpPr>
        <p:spPr bwMode="auto">
          <a:xfrm>
            <a:off x="2459736" y="16600228"/>
            <a:ext cx="1568668" cy="1339938"/>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gradFill>
                  <a:gsLst>
                    <a:gs pos="21000">
                      <a:srgbClr val="05256E"/>
                    </a:gs>
                    <a:gs pos="100000">
                      <a:srgbClr val="7A0A5C"/>
                    </a:gs>
                  </a:gsLst>
                  <a:path path="circle">
                    <a:fillToRect t="100000" r="100000"/>
                  </a:path>
                </a:gradFill>
                <a:latin typeface="Segoe Sans Text" pitchFamily="2" charset="0"/>
                <a:ea typeface="MS Gothic" panose="020B0609070205080204" pitchFamily="49" charset="-128"/>
                <a:cs typeface="Segoe Sans Text" pitchFamily="2" charset="0"/>
              </a:rPr>
              <a:t>Protect identities from anywhere you work</a:t>
            </a:r>
          </a:p>
          <a:p>
            <a:pPr>
              <a:spcAft>
                <a:spcPts val="591"/>
              </a:spcAft>
            </a:pPr>
            <a:r>
              <a:rPr lang="en-US" sz="700">
                <a:solidFill>
                  <a:srgbClr val="091F2C"/>
                </a:solidFill>
                <a:latin typeface="Segoe Sans Text" pitchFamily="2" charset="0"/>
                <a:cs typeface="Segoe Sans Text" pitchFamily="2" charset="0"/>
              </a:rPr>
              <a:t>Windows Hello for Business</a:t>
            </a:r>
            <a:r>
              <a:rPr lang="en-US" sz="700" baseline="30000">
                <a:solidFill>
                  <a:srgbClr val="091F2C"/>
                </a:solidFill>
                <a:latin typeface="Segoe Sans Text" pitchFamily="2" charset="0"/>
                <a:cs typeface="Segoe Sans Text" pitchFamily="2" charset="0"/>
              </a:rPr>
              <a:t>14</a:t>
            </a:r>
            <a:r>
              <a:rPr lang="en-US" sz="700">
                <a:solidFill>
                  <a:srgbClr val="091F2C"/>
                </a:solidFill>
                <a:latin typeface="Segoe Sans Text" pitchFamily="2" charset="0"/>
                <a:cs typeface="Segoe Sans Text" pitchFamily="2" charset="0"/>
              </a:rPr>
              <a:t> replaces passwords with biometric sign-in. Presence detection locks device automatically when you walk away and only turns back on when you and only you are back at your PC—so you don’t have to worry about onlookers getting into your device.</a:t>
            </a:r>
            <a:endParaRPr lang="es-PE" sz="700">
              <a:solidFill>
                <a:srgbClr val="091F2C"/>
              </a:solidFill>
              <a:latin typeface="Segoe Sans Text" pitchFamily="2" charset="0"/>
              <a:cs typeface="Segoe Sans Text" pitchFamily="2" charset="0"/>
            </a:endParaRPr>
          </a:p>
        </p:txBody>
      </p:sp>
      <p:cxnSp>
        <p:nvCxnSpPr>
          <p:cNvPr id="201" name="Straight Connector 200">
            <a:extLst>
              <a:ext uri="{FF2B5EF4-FFF2-40B4-BE49-F238E27FC236}">
                <a16:creationId xmlns:a16="http://schemas.microsoft.com/office/drawing/2014/main" id="{821EFFF2-20AB-1436-1BF0-59CF64CEF954}"/>
              </a:ext>
              <a:ext uri="{C183D7F6-B498-43B3-948B-1728B52AA6E4}">
                <adec:decorative xmlns:adec="http://schemas.microsoft.com/office/drawing/2017/decorative" val="1"/>
              </a:ext>
            </a:extLst>
          </p:cNvPr>
          <p:cNvCxnSpPr>
            <a:cxnSpLocks/>
          </p:cNvCxnSpPr>
          <p:nvPr/>
        </p:nvCxnSpPr>
        <p:spPr>
          <a:xfrm>
            <a:off x="2468608" y="16512288"/>
            <a:ext cx="1463040" cy="0"/>
          </a:xfrm>
          <a:prstGeom prst="line">
            <a:avLst/>
          </a:prstGeom>
          <a:ln w="6350">
            <a:solidFill>
              <a:srgbClr val="091F2C"/>
            </a:solidFill>
          </a:ln>
        </p:spPr>
        <p:style>
          <a:lnRef idx="2">
            <a:schemeClr val="accent1"/>
          </a:lnRef>
          <a:fillRef idx="0">
            <a:schemeClr val="accent1"/>
          </a:fillRef>
          <a:effectRef idx="1">
            <a:schemeClr val="accent1"/>
          </a:effectRef>
          <a:fontRef idx="minor">
            <a:schemeClr val="tx1"/>
          </a:fontRef>
        </p:style>
      </p:cxnSp>
      <p:sp>
        <p:nvSpPr>
          <p:cNvPr id="36" name="62% copy">
            <a:extLst>
              <a:ext uri="{FF2B5EF4-FFF2-40B4-BE49-F238E27FC236}">
                <a16:creationId xmlns:a16="http://schemas.microsoft.com/office/drawing/2014/main" id="{6635F172-D2A9-9BE7-18FF-FCC6F7B01317}"/>
              </a:ext>
            </a:extLst>
          </p:cNvPr>
          <p:cNvSpPr txBox="1"/>
          <p:nvPr/>
        </p:nvSpPr>
        <p:spPr>
          <a:xfrm>
            <a:off x="1349671" y="18036011"/>
            <a:ext cx="816700" cy="451918"/>
          </a:xfrm>
          <a:prstGeom prst="rect">
            <a:avLst/>
          </a:prstGeom>
          <a:noFill/>
        </p:spPr>
        <p:txBody>
          <a:bodyPr wrap="square" lIns="0" tIns="0" rIns="0" bIns="0">
            <a:noAutofit/>
          </a:bodyPr>
          <a:lstStyle/>
          <a:p>
            <a:pPr>
              <a:spcAft>
                <a:spcPts val="591"/>
              </a:spcAft>
            </a:pPr>
            <a:r>
              <a:rPr lang="en-US" sz="700">
                <a:solidFill>
                  <a:srgbClr val="091F2C"/>
                </a:solidFill>
                <a:latin typeface="Segoe Sans Text" pitchFamily="2" charset="0"/>
                <a:cs typeface="Segoe Sans Text" pitchFamily="2" charset="0"/>
              </a:rPr>
              <a:t>drop in security incidents reported on Windows 11 Pro devices.</a:t>
            </a:r>
            <a:r>
              <a:rPr lang="en-US" sz="700" baseline="30000">
                <a:solidFill>
                  <a:srgbClr val="091F2C"/>
                </a:solidFill>
                <a:latin typeface="Segoe Sans Text" pitchFamily="2" charset="0"/>
                <a:cs typeface="Segoe Sans Text" pitchFamily="2" charset="0"/>
              </a:rPr>
              <a:t>13</a:t>
            </a:r>
            <a:endParaRPr lang="es-PE" sz="700" baseline="30000">
              <a:solidFill>
                <a:srgbClr val="091F2C"/>
              </a:solidFill>
              <a:latin typeface="Segoe Sans Text" pitchFamily="2" charset="0"/>
              <a:cs typeface="Segoe Sans Text" pitchFamily="2" charset="0"/>
            </a:endParaRPr>
          </a:p>
        </p:txBody>
      </p:sp>
      <p:pic>
        <p:nvPicPr>
          <p:cNvPr id="1031" name="62% chart" descr="62% circle chart">
            <a:extLst>
              <a:ext uri="{FF2B5EF4-FFF2-40B4-BE49-F238E27FC236}">
                <a16:creationId xmlns:a16="http://schemas.microsoft.com/office/drawing/2014/main" id="{9057F950-DE8F-4834-BA9F-44BE9E2E0226}"/>
              </a:ext>
            </a:extLst>
          </p:cNvPr>
          <p:cNvPicPr>
            <a:picLocks noChangeAspect="1"/>
          </p:cNvPicPr>
          <p:nvPr/>
        </p:nvPicPr>
        <p:blipFill>
          <a:blip r:embed="rId18"/>
          <a:srcRect/>
          <a:stretch/>
        </p:blipFill>
        <p:spPr>
          <a:xfrm>
            <a:off x="342208" y="17751731"/>
            <a:ext cx="908812" cy="920770"/>
          </a:xfrm>
          <a:prstGeom prst="rect">
            <a:avLst/>
          </a:prstGeom>
        </p:spPr>
      </p:pic>
      <p:grpSp>
        <p:nvGrpSpPr>
          <p:cNvPr id="1032" name="62%" descr="62% chart graph">
            <a:extLst>
              <a:ext uri="{FF2B5EF4-FFF2-40B4-BE49-F238E27FC236}">
                <a16:creationId xmlns:a16="http://schemas.microsoft.com/office/drawing/2014/main" id="{05258872-9A8E-305B-723E-975882A3684C}"/>
              </a:ext>
            </a:extLst>
          </p:cNvPr>
          <p:cNvGrpSpPr/>
          <p:nvPr/>
        </p:nvGrpSpPr>
        <p:grpSpPr>
          <a:xfrm>
            <a:off x="521269" y="17975135"/>
            <a:ext cx="586402" cy="509445"/>
            <a:chOff x="500639" y="17712235"/>
            <a:chExt cx="586402" cy="509445"/>
          </a:xfrm>
        </p:grpSpPr>
        <p:sp>
          <p:nvSpPr>
            <p:cNvPr id="37" name="Rectángulo 148">
              <a:extLst>
                <a:ext uri="{FF2B5EF4-FFF2-40B4-BE49-F238E27FC236}">
                  <a16:creationId xmlns:a16="http://schemas.microsoft.com/office/drawing/2014/main" id="{E7174687-7C61-7448-6025-5F8B3B78799B}"/>
                </a:ext>
              </a:extLst>
            </p:cNvPr>
            <p:cNvSpPr/>
            <p:nvPr/>
          </p:nvSpPr>
          <p:spPr>
            <a:xfrm>
              <a:off x="500639" y="17712235"/>
              <a:ext cx="548590" cy="509445"/>
            </a:xfrm>
            <a:prstGeom prst="rect">
              <a:avLst/>
            </a:prstGeom>
          </p:spPr>
          <p:txBody>
            <a:bodyPr wrap="square" lIns="0" tIns="0" rIns="0" bIns="0">
              <a:noAutofit/>
            </a:bodyPr>
            <a:lstStyle/>
            <a:p>
              <a:r>
                <a:rPr lang="en-US" sz="3000" spc="-150">
                  <a:gradFill>
                    <a:gsLst>
                      <a:gs pos="20000">
                        <a:srgbClr val="05256E"/>
                      </a:gs>
                      <a:gs pos="100000">
                        <a:srgbClr val="7A0A5C"/>
                      </a:gs>
                    </a:gsLst>
                    <a:lin ang="18000000" scaled="0"/>
                  </a:gradFill>
                  <a:latin typeface="Segoe Sans Display" pitchFamily="2" charset="0"/>
                  <a:cs typeface="Segoe Sans Display" pitchFamily="2" charset="0"/>
                </a:rPr>
                <a:t>62</a:t>
              </a:r>
              <a:endParaRPr lang="en-US" sz="3000" spc="-150" baseline="30000">
                <a:gradFill>
                  <a:gsLst>
                    <a:gs pos="20000">
                      <a:srgbClr val="05256E"/>
                    </a:gs>
                    <a:gs pos="100000">
                      <a:srgbClr val="7A0A5C"/>
                    </a:gs>
                  </a:gsLst>
                  <a:lin ang="18000000" scaled="0"/>
                </a:gradFill>
                <a:latin typeface="Segoe Sans Display" pitchFamily="2" charset="0"/>
                <a:cs typeface="Segoe Sans Display" pitchFamily="2" charset="0"/>
              </a:endParaRPr>
            </a:p>
          </p:txBody>
        </p:sp>
        <p:sp>
          <p:nvSpPr>
            <p:cNvPr id="38" name="TextBox 37">
              <a:extLst>
                <a:ext uri="{FF2B5EF4-FFF2-40B4-BE49-F238E27FC236}">
                  <a16:creationId xmlns:a16="http://schemas.microsoft.com/office/drawing/2014/main" id="{CB9F0780-921B-F820-FAAF-0E65757D8AD6}"/>
                </a:ext>
              </a:extLst>
            </p:cNvPr>
            <p:cNvSpPr txBox="1"/>
            <p:nvPr/>
          </p:nvSpPr>
          <p:spPr>
            <a:xfrm>
              <a:off x="800534" y="17718706"/>
              <a:ext cx="286507" cy="400110"/>
            </a:xfrm>
            <a:prstGeom prst="rect">
              <a:avLst/>
            </a:prstGeom>
            <a:noFill/>
          </p:spPr>
          <p:txBody>
            <a:bodyPr wrap="square">
              <a:spAutoFit/>
            </a:bodyPr>
            <a:lstStyle/>
            <a:p>
              <a:r>
                <a:rPr lang="en-US" sz="2000" spc="-98" baseline="30000">
                  <a:gradFill>
                    <a:gsLst>
                      <a:gs pos="20000">
                        <a:srgbClr val="05256E"/>
                      </a:gs>
                      <a:gs pos="100000">
                        <a:srgbClr val="7A0A5C"/>
                      </a:gs>
                    </a:gsLst>
                    <a:lin ang="18000000" scaled="0"/>
                  </a:gradFill>
                  <a:latin typeface="Segoe Sans Text" pitchFamily="2" charset="0"/>
                  <a:cs typeface="Segoe Sans Text" pitchFamily="2" charset="0"/>
                </a:rPr>
                <a:t>%</a:t>
              </a:r>
              <a:endParaRPr lang="en-US" sz="2000">
                <a:gradFill>
                  <a:gsLst>
                    <a:gs pos="20000">
                      <a:srgbClr val="05256E"/>
                    </a:gs>
                    <a:gs pos="100000">
                      <a:srgbClr val="7A0A5C"/>
                    </a:gs>
                  </a:gsLst>
                  <a:lin ang="18000000" scaled="0"/>
                </a:gradFill>
                <a:latin typeface="Segoe Sans Text" pitchFamily="2" charset="0"/>
                <a:cs typeface="Segoe Sans Text" pitchFamily="2" charset="0"/>
              </a:endParaRPr>
            </a:p>
          </p:txBody>
        </p:sp>
      </p:grpSp>
      <p:sp>
        <p:nvSpPr>
          <p:cNvPr id="1070" name="Copy 1">
            <a:extLst>
              <a:ext uri="{FF2B5EF4-FFF2-40B4-BE49-F238E27FC236}">
                <a16:creationId xmlns:a16="http://schemas.microsoft.com/office/drawing/2014/main" id="{FBC9BF97-D9AF-1CE6-4663-CDF88DADA7A7}"/>
              </a:ext>
            </a:extLst>
          </p:cNvPr>
          <p:cNvSpPr/>
          <p:nvPr/>
        </p:nvSpPr>
        <p:spPr bwMode="auto">
          <a:xfrm>
            <a:off x="515072" y="16600230"/>
            <a:ext cx="1510852" cy="1121867"/>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gradFill>
                  <a:gsLst>
                    <a:gs pos="21000">
                      <a:srgbClr val="05256E"/>
                    </a:gs>
                    <a:gs pos="100000">
                      <a:srgbClr val="7A0A5C"/>
                    </a:gs>
                  </a:gsLst>
                  <a:path path="circle">
                    <a:fillToRect t="100000" r="100000"/>
                  </a:path>
                </a:gradFill>
                <a:latin typeface="Segoe Sans Text" pitchFamily="2" charset="0"/>
                <a:ea typeface="MS Gothic" panose="020B0609070205080204" pitchFamily="49" charset="-128"/>
                <a:cs typeface="Segoe Sans Text" pitchFamily="2" charset="0"/>
              </a:rPr>
              <a:t>Help thwart threats </a:t>
            </a:r>
            <a:br>
              <a:rPr lang="en-US" sz="1200">
                <a:gradFill>
                  <a:gsLst>
                    <a:gs pos="21000">
                      <a:srgbClr val="05256E"/>
                    </a:gs>
                    <a:gs pos="100000">
                      <a:srgbClr val="7A0A5C"/>
                    </a:gs>
                  </a:gsLst>
                  <a:path path="circle">
                    <a:fillToRect t="100000" r="100000"/>
                  </a:path>
                </a:gradFill>
                <a:latin typeface="Segoe Sans Text" pitchFamily="2" charset="0"/>
                <a:ea typeface="MS Gothic" panose="020B0609070205080204" pitchFamily="49" charset="-128"/>
                <a:cs typeface="Segoe Sans Text" pitchFamily="2" charset="0"/>
              </a:rPr>
            </a:br>
            <a:r>
              <a:rPr lang="en-US" sz="1200">
                <a:gradFill>
                  <a:gsLst>
                    <a:gs pos="21000">
                      <a:srgbClr val="05256E"/>
                    </a:gs>
                    <a:gs pos="100000">
                      <a:srgbClr val="7A0A5C"/>
                    </a:gs>
                  </a:gsLst>
                  <a:path path="circle">
                    <a:fillToRect t="100000" r="100000"/>
                  </a:path>
                </a:gradFill>
                <a:latin typeface="Segoe Sans Text" pitchFamily="2" charset="0"/>
                <a:ea typeface="MS Gothic" panose="020B0609070205080204" pitchFamily="49" charset="-128"/>
                <a:cs typeface="Segoe Sans Text" pitchFamily="2" charset="0"/>
              </a:rPr>
              <a:t>before they start</a:t>
            </a:r>
          </a:p>
          <a:p>
            <a:pPr>
              <a:spcAft>
                <a:spcPts val="591"/>
              </a:spcAft>
            </a:pPr>
            <a:r>
              <a:rPr lang="en-US" sz="700">
                <a:solidFill>
                  <a:srgbClr val="091F2C"/>
                </a:solidFill>
                <a:latin typeface="Segoe Sans Text" pitchFamily="2" charset="0"/>
                <a:cs typeface="Segoe Sans Text" pitchFamily="2" charset="0"/>
              </a:rPr>
              <a:t>App Control for Business</a:t>
            </a:r>
            <a:r>
              <a:rPr lang="en-US" sz="700" baseline="30000">
                <a:solidFill>
                  <a:srgbClr val="091F2C"/>
                </a:solidFill>
                <a:latin typeface="Segoe Sans Text" pitchFamily="2" charset="0"/>
                <a:cs typeface="Segoe Sans Text" pitchFamily="2" charset="0"/>
              </a:rPr>
              <a:t>11</a:t>
            </a:r>
            <a:r>
              <a:rPr lang="en-US" sz="700">
                <a:solidFill>
                  <a:srgbClr val="091F2C"/>
                </a:solidFill>
                <a:latin typeface="Segoe Sans Text" pitchFamily="2" charset="0"/>
                <a:cs typeface="Segoe Sans Text" pitchFamily="2" charset="0"/>
              </a:rPr>
              <a:t> helps block unapproved software. Microsoft vulnerable driver blocklist prevents malicious drivers automatically. Configuration refresh</a:t>
            </a:r>
            <a:r>
              <a:rPr lang="en-US" sz="700" baseline="30000">
                <a:solidFill>
                  <a:srgbClr val="091F2C"/>
                </a:solidFill>
                <a:latin typeface="Segoe Sans Text" pitchFamily="2" charset="0"/>
                <a:cs typeface="Segoe Sans Text" pitchFamily="2" charset="0"/>
              </a:rPr>
              <a:t>12</a:t>
            </a:r>
            <a:r>
              <a:rPr lang="en-US" sz="700">
                <a:solidFill>
                  <a:srgbClr val="091F2C"/>
                </a:solidFill>
                <a:latin typeface="Segoe Sans Text" pitchFamily="2" charset="0"/>
                <a:cs typeface="Segoe Sans Text" pitchFamily="2" charset="0"/>
              </a:rPr>
              <a:t> maintains your security settings.</a:t>
            </a:r>
            <a:endParaRPr lang="es-PE" sz="700">
              <a:solidFill>
                <a:srgbClr val="091F2C"/>
              </a:solidFill>
              <a:latin typeface="Segoe Sans Text" pitchFamily="2" charset="0"/>
              <a:cs typeface="Segoe Sans Text" pitchFamily="2" charset="0"/>
            </a:endParaRPr>
          </a:p>
        </p:txBody>
      </p:sp>
      <p:cxnSp>
        <p:nvCxnSpPr>
          <p:cNvPr id="199" name="Straight Connector 198">
            <a:extLst>
              <a:ext uri="{FF2B5EF4-FFF2-40B4-BE49-F238E27FC236}">
                <a16:creationId xmlns:a16="http://schemas.microsoft.com/office/drawing/2014/main" id="{CA017BD6-CE8A-8F4E-2709-62757456A06E}"/>
              </a:ext>
              <a:ext uri="{C183D7F6-B498-43B3-948B-1728B52AA6E4}">
                <adec:decorative xmlns:adec="http://schemas.microsoft.com/office/drawing/2017/decorative" val="1"/>
              </a:ext>
            </a:extLst>
          </p:cNvPr>
          <p:cNvCxnSpPr>
            <a:cxnSpLocks/>
          </p:cNvCxnSpPr>
          <p:nvPr/>
        </p:nvCxnSpPr>
        <p:spPr>
          <a:xfrm>
            <a:off x="505455" y="16512288"/>
            <a:ext cx="1463040" cy="0"/>
          </a:xfrm>
          <a:prstGeom prst="line">
            <a:avLst/>
          </a:prstGeom>
          <a:ln w="6350">
            <a:solidFill>
              <a:srgbClr val="091F2C"/>
            </a:solidFill>
          </a:ln>
        </p:spPr>
        <p:style>
          <a:lnRef idx="2">
            <a:schemeClr val="accent1"/>
          </a:lnRef>
          <a:fillRef idx="0">
            <a:schemeClr val="accent1"/>
          </a:fillRef>
          <a:effectRef idx="1">
            <a:schemeClr val="accent1"/>
          </a:effectRef>
          <a:fontRef idx="minor">
            <a:schemeClr val="tx1"/>
          </a:fontRef>
        </p:style>
      </p:cxnSp>
      <p:sp>
        <p:nvSpPr>
          <p:cNvPr id="1067" name="TextBox 1066">
            <a:extLst>
              <a:ext uri="{FF2B5EF4-FFF2-40B4-BE49-F238E27FC236}">
                <a16:creationId xmlns:a16="http://schemas.microsoft.com/office/drawing/2014/main" id="{F7695404-5534-E09A-B0DA-EE927022B2FD}"/>
              </a:ext>
            </a:extLst>
          </p:cNvPr>
          <p:cNvSpPr txBox="1"/>
          <p:nvPr/>
        </p:nvSpPr>
        <p:spPr>
          <a:xfrm>
            <a:off x="2034643" y="15807669"/>
            <a:ext cx="2054757" cy="318660"/>
          </a:xfrm>
          <a:prstGeom prst="rect">
            <a:avLst/>
          </a:prstGeom>
          <a:noFill/>
        </p:spPr>
        <p:txBody>
          <a:bodyPr wrap="square" lIns="9144" tIns="9144" rIns="9144" bIns="9144" anchor="t">
            <a:noAutofit/>
          </a:bodyPr>
          <a:lstStyle/>
          <a:p>
            <a:pPr>
              <a:spcAft>
                <a:spcPts val="591"/>
              </a:spcAft>
            </a:pPr>
            <a:r>
              <a:rPr lang="en-US" sz="900">
                <a:solidFill>
                  <a:srgbClr val="091F2C"/>
                </a:solidFill>
                <a:latin typeface="Segoe Sans Small" pitchFamily="2" charset="0"/>
                <a:cs typeface="Segoe Sans Small" pitchFamily="2" charset="0"/>
              </a:rPr>
              <a:t>Layered protection from the chip</a:t>
            </a:r>
            <a:br>
              <a:rPr lang="en-US" sz="900">
                <a:solidFill>
                  <a:srgbClr val="091F2C"/>
                </a:solidFill>
                <a:latin typeface="Segoe Sans Small" pitchFamily="2" charset="0"/>
                <a:cs typeface="Segoe Sans Small" pitchFamily="2" charset="0"/>
              </a:rPr>
            </a:br>
            <a:r>
              <a:rPr lang="en-US" sz="900">
                <a:solidFill>
                  <a:srgbClr val="091F2C"/>
                </a:solidFill>
                <a:latin typeface="Segoe Sans Small" pitchFamily="2" charset="0"/>
                <a:cs typeface="Segoe Sans Small" pitchFamily="2" charset="0"/>
              </a:rPr>
              <a:t>to cloud on Windows 11 Pro devices.</a:t>
            </a:r>
            <a:endParaRPr lang="es-PE" sz="900">
              <a:solidFill>
                <a:srgbClr val="091F2C"/>
              </a:solidFill>
              <a:latin typeface="Segoe Sans Small" pitchFamily="2" charset="0"/>
              <a:cs typeface="Segoe Sans Small" pitchFamily="2" charset="0"/>
            </a:endParaRPr>
          </a:p>
        </p:txBody>
      </p:sp>
      <p:sp>
        <p:nvSpPr>
          <p:cNvPr id="1068" name="Title 1">
            <a:extLst>
              <a:ext uri="{FF2B5EF4-FFF2-40B4-BE49-F238E27FC236}">
                <a16:creationId xmlns:a16="http://schemas.microsoft.com/office/drawing/2014/main" id="{99A5463B-48AA-73B5-B56F-37081479E0F2}"/>
              </a:ext>
            </a:extLst>
          </p:cNvPr>
          <p:cNvSpPr>
            <a:spLocks noGrp="1"/>
          </p:cNvSpPr>
          <p:nvPr/>
        </p:nvSpPr>
        <p:spPr>
          <a:xfrm>
            <a:off x="1737485" y="15207338"/>
            <a:ext cx="2565888" cy="51296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21000">
                      <a:srgbClr val="05256E"/>
                    </a:gs>
                    <a:gs pos="100000">
                      <a:srgbClr val="7A0A5C"/>
                    </a:gs>
                  </a:gsLst>
                  <a:path path="circle">
                    <a:fillToRect t="100000" r="100000"/>
                  </a:path>
                </a:gradFill>
                <a:latin typeface="Segoe Sans Display" pitchFamily="2" charset="0"/>
                <a:cs typeface="Segoe Sans Display" pitchFamily="2" charset="0"/>
              </a:rPr>
              <a:t>Built-in security that evolves with your business</a:t>
            </a:r>
          </a:p>
        </p:txBody>
      </p:sp>
      <p:grpSp>
        <p:nvGrpSpPr>
          <p:cNvPr id="53" name="Left Laptop" descr="back to back open rose gold laptops">
            <a:extLst>
              <a:ext uri="{FF2B5EF4-FFF2-40B4-BE49-F238E27FC236}">
                <a16:creationId xmlns:a16="http://schemas.microsoft.com/office/drawing/2014/main" id="{48359582-3D04-7835-5A39-52BBF8A2DCC1}"/>
              </a:ext>
            </a:extLst>
          </p:cNvPr>
          <p:cNvGrpSpPr/>
          <p:nvPr/>
        </p:nvGrpSpPr>
        <p:grpSpPr>
          <a:xfrm>
            <a:off x="-10215" y="14136491"/>
            <a:ext cx="2213909" cy="2914950"/>
            <a:chOff x="-10215" y="14136491"/>
            <a:chExt cx="2213909" cy="2914950"/>
          </a:xfrm>
        </p:grpSpPr>
        <p:pic>
          <p:nvPicPr>
            <p:cNvPr id="41" name="Left laptop" descr="2 rose gold laptops open at 90 degree angles and back to back ">
              <a:extLst>
                <a:ext uri="{FF2B5EF4-FFF2-40B4-BE49-F238E27FC236}">
                  <a16:creationId xmlns:a16="http://schemas.microsoft.com/office/drawing/2014/main" id="{A800DDC9-BAC0-55F1-7306-16952813938B}"/>
                </a:ext>
              </a:extLst>
            </p:cNvPr>
            <p:cNvPicPr>
              <a:picLocks noChangeAspect="1"/>
            </p:cNvPicPr>
            <p:nvPr/>
          </p:nvPicPr>
          <p:blipFill>
            <a:blip r:embed="rId19"/>
            <a:srcRect l="15909" t="71947" r="76880" b="2399"/>
            <a:stretch>
              <a:fillRect/>
            </a:stretch>
          </p:blipFill>
          <p:spPr>
            <a:xfrm>
              <a:off x="-10215" y="16264438"/>
              <a:ext cx="195987" cy="787003"/>
            </a:xfrm>
            <a:prstGeom prst="rect">
              <a:avLst/>
            </a:prstGeom>
          </p:spPr>
        </p:pic>
        <p:pic>
          <p:nvPicPr>
            <p:cNvPr id="242" name="Left laptop" descr="2 rose gold laptops open at 90 degree angles and back to back ">
              <a:extLst>
                <a:ext uri="{FF2B5EF4-FFF2-40B4-BE49-F238E27FC236}">
                  <a16:creationId xmlns:a16="http://schemas.microsoft.com/office/drawing/2014/main" id="{666E68F4-E6AC-5105-3D9A-BD39037B1933}"/>
                </a:ext>
              </a:extLst>
            </p:cNvPr>
            <p:cNvPicPr>
              <a:picLocks noChangeAspect="1"/>
            </p:cNvPicPr>
            <p:nvPr/>
          </p:nvPicPr>
          <p:blipFill>
            <a:blip r:embed="rId19"/>
            <a:srcRect l="15909" t="2803" r="3011" b="27544"/>
            <a:stretch>
              <a:fillRect/>
            </a:stretch>
          </p:blipFill>
          <p:spPr>
            <a:xfrm>
              <a:off x="0" y="14136491"/>
              <a:ext cx="2203694" cy="2136808"/>
            </a:xfrm>
            <a:prstGeom prst="rect">
              <a:avLst/>
            </a:prstGeom>
          </p:spPr>
        </p:pic>
      </p:grpSp>
      <p:sp>
        <p:nvSpPr>
          <p:cNvPr id="28" name="TextBox 27">
            <a:extLst>
              <a:ext uri="{FF2B5EF4-FFF2-40B4-BE49-F238E27FC236}">
                <a16:creationId xmlns:a16="http://schemas.microsoft.com/office/drawing/2014/main" id="{890AB0D0-3B65-20F0-913D-A297697FC3B7}"/>
              </a:ext>
            </a:extLst>
          </p:cNvPr>
          <p:cNvSpPr txBox="1"/>
          <p:nvPr/>
        </p:nvSpPr>
        <p:spPr>
          <a:xfrm>
            <a:off x="3025937" y="14188654"/>
            <a:ext cx="911219" cy="451918"/>
          </a:xfrm>
          <a:prstGeom prst="rect">
            <a:avLst/>
          </a:prstGeom>
          <a:noFill/>
        </p:spPr>
        <p:txBody>
          <a:bodyPr wrap="square" lIns="0" tIns="0" rIns="0" bIns="0">
            <a:noAutofit/>
          </a:bodyPr>
          <a:lstStyle/>
          <a:p>
            <a:pPr>
              <a:spcAft>
                <a:spcPts val="591"/>
              </a:spcAft>
            </a:pPr>
            <a:r>
              <a:rPr lang="en-US" sz="700">
                <a:solidFill>
                  <a:schemeClr val="bg1"/>
                </a:solidFill>
                <a:latin typeface="Segoe Sans Text" pitchFamily="2" charset="0"/>
                <a:cs typeface="Segoe Sans Text" pitchFamily="2" charset="0"/>
              </a:rPr>
              <a:t>faster completion on average of demanding workloads with Windows 11 Pro PCs.</a:t>
            </a:r>
            <a:r>
              <a:rPr lang="en-US" sz="700" baseline="30000">
                <a:solidFill>
                  <a:schemeClr val="bg1"/>
                </a:solidFill>
                <a:latin typeface="Segoe Sans Text" pitchFamily="2" charset="0"/>
                <a:cs typeface="Segoe Sans Text" pitchFamily="2" charset="0"/>
              </a:rPr>
              <a:t>7</a:t>
            </a:r>
            <a:endParaRPr lang="es-PE" sz="700" baseline="30000">
              <a:solidFill>
                <a:schemeClr val="bg1"/>
              </a:solidFill>
              <a:latin typeface="Segoe Sans Text" pitchFamily="2" charset="0"/>
              <a:cs typeface="Segoe Sans Text" pitchFamily="2" charset="0"/>
            </a:endParaRPr>
          </a:p>
        </p:txBody>
      </p:sp>
      <p:pic>
        <p:nvPicPr>
          <p:cNvPr id="1025" name="42% chart" descr="42% circle chart">
            <a:extLst>
              <a:ext uri="{FF2B5EF4-FFF2-40B4-BE49-F238E27FC236}">
                <a16:creationId xmlns:a16="http://schemas.microsoft.com/office/drawing/2014/main" id="{1E307EAA-1DFC-2FBC-E83A-718BC1C3AC8D}"/>
              </a:ext>
            </a:extLst>
          </p:cNvPr>
          <p:cNvPicPr>
            <a:picLocks noChangeAspect="1"/>
          </p:cNvPicPr>
          <p:nvPr/>
        </p:nvPicPr>
        <p:blipFill>
          <a:blip r:embed="rId20"/>
          <a:srcRect/>
          <a:stretch/>
        </p:blipFill>
        <p:spPr>
          <a:xfrm>
            <a:off x="1997997" y="13922227"/>
            <a:ext cx="927911" cy="940121"/>
          </a:xfrm>
          <a:prstGeom prst="rect">
            <a:avLst/>
          </a:prstGeom>
        </p:spPr>
      </p:pic>
      <p:grpSp>
        <p:nvGrpSpPr>
          <p:cNvPr id="1026" name="42%" descr="42% chart graph">
            <a:extLst>
              <a:ext uri="{FF2B5EF4-FFF2-40B4-BE49-F238E27FC236}">
                <a16:creationId xmlns:a16="http://schemas.microsoft.com/office/drawing/2014/main" id="{D89C4D4C-2A79-08C6-41E8-12ED77DE7072}"/>
              </a:ext>
            </a:extLst>
          </p:cNvPr>
          <p:cNvGrpSpPr/>
          <p:nvPr/>
        </p:nvGrpSpPr>
        <p:grpSpPr>
          <a:xfrm>
            <a:off x="2184420" y="14159406"/>
            <a:ext cx="589654" cy="509188"/>
            <a:chOff x="2095057" y="14147726"/>
            <a:chExt cx="589654" cy="509188"/>
          </a:xfrm>
        </p:grpSpPr>
        <p:sp>
          <p:nvSpPr>
            <p:cNvPr id="29" name="Rectángulo 148">
              <a:extLst>
                <a:ext uri="{FF2B5EF4-FFF2-40B4-BE49-F238E27FC236}">
                  <a16:creationId xmlns:a16="http://schemas.microsoft.com/office/drawing/2014/main" id="{1A78FDD1-B153-E1B1-EF49-DC4559E9E43F}"/>
                </a:ext>
              </a:extLst>
            </p:cNvPr>
            <p:cNvSpPr/>
            <p:nvPr/>
          </p:nvSpPr>
          <p:spPr>
            <a:xfrm>
              <a:off x="2095057" y="14147726"/>
              <a:ext cx="446401" cy="509188"/>
            </a:xfrm>
            <a:prstGeom prst="rect">
              <a:avLst/>
            </a:prstGeom>
          </p:spPr>
          <p:txBody>
            <a:bodyPr wrap="square" lIns="0" tIns="0" rIns="0" bIns="0">
              <a:noAutofit/>
            </a:bodyPr>
            <a:lstStyle/>
            <a:p>
              <a:r>
                <a:rPr lang="en-US" sz="30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42</a:t>
              </a:r>
              <a:endParaRPr lang="en-US" sz="3000" spc="-150" baseline="30000">
                <a:gradFill>
                  <a:gsLst>
                    <a:gs pos="25000">
                      <a:schemeClr val="bg1">
                        <a:alpha val="90000"/>
                      </a:schemeClr>
                    </a:gs>
                    <a:gs pos="100000">
                      <a:srgbClr val="ABE9FF"/>
                    </a:gs>
                  </a:gsLst>
                  <a:lin ang="18000000" scaled="0"/>
                </a:gradFill>
                <a:latin typeface="Segoe Sans Display" pitchFamily="2" charset="0"/>
                <a:cs typeface="Segoe Sans Display" pitchFamily="2" charset="0"/>
              </a:endParaRPr>
            </a:p>
          </p:txBody>
        </p:sp>
        <p:sp>
          <p:nvSpPr>
            <p:cNvPr id="30" name="TextBox 29">
              <a:extLst>
                <a:ext uri="{FF2B5EF4-FFF2-40B4-BE49-F238E27FC236}">
                  <a16:creationId xmlns:a16="http://schemas.microsoft.com/office/drawing/2014/main" id="{7A5A3589-7871-59CC-0E68-6511955A4053}"/>
                </a:ext>
              </a:extLst>
            </p:cNvPr>
            <p:cNvSpPr txBox="1"/>
            <p:nvPr/>
          </p:nvSpPr>
          <p:spPr>
            <a:xfrm>
              <a:off x="2398204" y="14165557"/>
              <a:ext cx="286507" cy="400110"/>
            </a:xfrm>
            <a:prstGeom prst="rect">
              <a:avLst/>
            </a:prstGeom>
            <a:noFill/>
          </p:spPr>
          <p:txBody>
            <a:bodyPr wrap="square">
              <a:spAutoFit/>
            </a:bodyPr>
            <a:lstStyle/>
            <a:p>
              <a:r>
                <a:rPr lang="en-US" sz="2000" spc="-98" baseline="30000">
                  <a:gradFill>
                    <a:gsLst>
                      <a:gs pos="25000">
                        <a:schemeClr val="bg1">
                          <a:alpha val="90000"/>
                        </a:schemeClr>
                      </a:gs>
                      <a:gs pos="100000">
                        <a:srgbClr val="ABE9FF"/>
                      </a:gs>
                    </a:gsLst>
                    <a:lin ang="18000000" scaled="0"/>
                  </a:gradFill>
                  <a:latin typeface="Segoe Sans Text" pitchFamily="2" charset="0"/>
                  <a:cs typeface="Segoe Sans Text" pitchFamily="2" charset="0"/>
                </a:rPr>
                <a:t>%</a:t>
              </a:r>
              <a:endParaRPr lang="en-US" sz="2000">
                <a:latin typeface="Segoe Sans Text" pitchFamily="2" charset="0"/>
                <a:cs typeface="Segoe Sans Text" pitchFamily="2" charset="0"/>
              </a:endParaRPr>
            </a:p>
          </p:txBody>
        </p:sp>
      </p:grpSp>
      <p:sp>
        <p:nvSpPr>
          <p:cNvPr id="1041" name="Rectangle: Rounded Corners 1">
            <a:extLst>
              <a:ext uri="{FF2B5EF4-FFF2-40B4-BE49-F238E27FC236}">
                <a16:creationId xmlns:a16="http://schemas.microsoft.com/office/drawing/2014/main" id="{AB96AB49-6A6C-EAF1-36B2-5C7F62E4DB22}"/>
              </a:ext>
            </a:extLst>
          </p:cNvPr>
          <p:cNvSpPr/>
          <p:nvPr/>
        </p:nvSpPr>
        <p:spPr bwMode="auto">
          <a:xfrm>
            <a:off x="2105957" y="12930321"/>
            <a:ext cx="1917417" cy="1041487"/>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Display" pitchFamily="2" charset="0"/>
                <a:ea typeface="MS Gothic" panose="020B0609070205080204" pitchFamily="49" charset="-128"/>
                <a:cs typeface="Segoe Sans Display" pitchFamily="2" charset="0"/>
              </a:rPr>
              <a:t>Performance built</a:t>
            </a:r>
            <a:br>
              <a:rPr lang="en-US" sz="1200">
                <a:solidFill>
                  <a:srgbClr val="ABE9FF"/>
                </a:solidFill>
                <a:latin typeface="Segoe Sans Display" pitchFamily="2" charset="0"/>
                <a:ea typeface="MS Gothic" panose="020B0609070205080204" pitchFamily="49" charset="-128"/>
                <a:cs typeface="Segoe Sans Display" pitchFamily="2" charset="0"/>
              </a:rPr>
            </a:br>
            <a:r>
              <a:rPr lang="en-US" sz="1200">
                <a:solidFill>
                  <a:srgbClr val="ABE9FF"/>
                </a:solidFill>
                <a:latin typeface="Segoe Sans Display" pitchFamily="2" charset="0"/>
                <a:ea typeface="MS Gothic" panose="020B0609070205080204" pitchFamily="49" charset="-128"/>
                <a:cs typeface="Segoe Sans Display" pitchFamily="2" charset="0"/>
              </a:rPr>
              <a:t>for demanding work</a:t>
            </a:r>
          </a:p>
          <a:p>
            <a:r>
              <a:rPr lang="es-PE" sz="700" spc="-10">
                <a:solidFill>
                  <a:schemeClr val="bg1"/>
                </a:solidFill>
                <a:latin typeface="Segoe Sans Display" pitchFamily="2" charset="0"/>
                <a:cs typeface="Segoe Sans Display" pitchFamily="2" charset="0"/>
              </a:rPr>
              <a:t>NPU acceleration </a:t>
            </a:r>
            <a:r>
              <a:rPr lang="en-US" sz="700" spc="-10">
                <a:solidFill>
                  <a:schemeClr val="bg1"/>
                </a:solidFill>
                <a:latin typeface="Segoe Sans Display" pitchFamily="2" charset="0"/>
                <a:cs typeface="Segoe Sans Display" pitchFamily="2" charset="0"/>
              </a:rPr>
              <a:t>(hardware-dependent), extended battery life, and hardware-backed security deliver responsive, AI-powered performance with less compromise. </a:t>
            </a:r>
            <a:endParaRPr lang="es-PE" sz="700">
              <a:solidFill>
                <a:schemeClr val="bg1"/>
              </a:solidFill>
              <a:latin typeface="Segoe Sans Display" pitchFamily="2" charset="0"/>
              <a:cs typeface="Segoe Sans Display" pitchFamily="2" charset="0"/>
            </a:endParaRPr>
          </a:p>
        </p:txBody>
      </p:sp>
      <p:cxnSp>
        <p:nvCxnSpPr>
          <p:cNvPr id="1045" name="Straight Connector 1044">
            <a:extLst>
              <a:ext uri="{FF2B5EF4-FFF2-40B4-BE49-F238E27FC236}">
                <a16:creationId xmlns:a16="http://schemas.microsoft.com/office/drawing/2014/main" id="{A723E2CC-4E35-8F34-9B8E-B8F63FDC5349}"/>
              </a:ext>
              <a:ext uri="{C183D7F6-B498-43B3-948B-1728B52AA6E4}">
                <adec:decorative xmlns:adec="http://schemas.microsoft.com/office/drawing/2017/decorative" val="1"/>
              </a:ext>
            </a:extLst>
          </p:cNvPr>
          <p:cNvCxnSpPr>
            <a:cxnSpLocks/>
          </p:cNvCxnSpPr>
          <p:nvPr/>
        </p:nvCxnSpPr>
        <p:spPr>
          <a:xfrm>
            <a:off x="2105952" y="12788398"/>
            <a:ext cx="1864636" cy="0"/>
          </a:xfrm>
          <a:prstGeom prst="line">
            <a:avLst/>
          </a:prstGeom>
          <a:ln w="6350">
            <a:solidFill>
              <a:srgbClr val="ABE9FF"/>
            </a:solidFill>
          </a:ln>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5EE75B81-5580-131E-A4DD-9DFDAA97C859}"/>
              </a:ext>
            </a:extLst>
          </p:cNvPr>
          <p:cNvSpPr txBox="1"/>
          <p:nvPr/>
        </p:nvSpPr>
        <p:spPr>
          <a:xfrm>
            <a:off x="2868791" y="12063401"/>
            <a:ext cx="1154583" cy="508102"/>
          </a:xfrm>
          <a:prstGeom prst="rect">
            <a:avLst/>
          </a:prstGeom>
          <a:noFill/>
        </p:spPr>
        <p:txBody>
          <a:bodyPr wrap="square" lIns="0" tIns="0" rIns="0" bIns="0">
            <a:noAutofit/>
          </a:bodyPr>
          <a:lstStyle/>
          <a:p>
            <a:pPr>
              <a:spcAft>
                <a:spcPts val="591"/>
              </a:spcAft>
            </a:pPr>
            <a:r>
              <a:rPr lang="en-US" sz="700">
                <a:solidFill>
                  <a:schemeClr val="bg1"/>
                </a:solidFill>
                <a:latin typeface="Segoe Sans Text" pitchFamily="2" charset="0"/>
                <a:cs typeface="Segoe Sans Text" pitchFamily="2" charset="0"/>
              </a:rPr>
              <a:t>That’s the expected </a:t>
            </a:r>
            <a:r>
              <a:rPr lang="en-US" sz="700" spc="-10">
                <a:solidFill>
                  <a:schemeClr val="bg1"/>
                </a:solidFill>
                <a:latin typeface="Segoe Sans Text" pitchFamily="2" charset="0"/>
                <a:cs typeface="Segoe Sans Text" pitchFamily="2" charset="0"/>
              </a:rPr>
              <a:t>time-savings per employee </a:t>
            </a:r>
            <a:r>
              <a:rPr lang="en-US" sz="700">
                <a:solidFill>
                  <a:schemeClr val="bg1"/>
                </a:solidFill>
                <a:latin typeface="Segoe Sans Text" pitchFamily="2" charset="0"/>
                <a:cs typeface="Segoe Sans Text" pitchFamily="2" charset="0"/>
              </a:rPr>
              <a:t>each week reported by businesses using Copilot+ PCs.</a:t>
            </a:r>
            <a:r>
              <a:rPr lang="en-US" sz="700" baseline="30000">
                <a:solidFill>
                  <a:schemeClr val="bg1"/>
                </a:solidFill>
                <a:latin typeface="Segoe Sans Text" pitchFamily="2" charset="0"/>
                <a:cs typeface="Segoe Sans Text" pitchFamily="2" charset="0"/>
              </a:rPr>
              <a:t>2</a:t>
            </a:r>
            <a:endParaRPr lang="es-PE" sz="700" baseline="30000">
              <a:solidFill>
                <a:schemeClr val="bg1"/>
              </a:solidFill>
              <a:latin typeface="Segoe Sans Text" pitchFamily="2" charset="0"/>
              <a:cs typeface="Segoe Sans Text" pitchFamily="2" charset="0"/>
            </a:endParaRPr>
          </a:p>
        </p:txBody>
      </p:sp>
      <p:pic>
        <p:nvPicPr>
          <p:cNvPr id="49" name="Clock icon" descr="Light blue clock icon">
            <a:extLst>
              <a:ext uri="{FF2B5EF4-FFF2-40B4-BE49-F238E27FC236}">
                <a16:creationId xmlns:a16="http://schemas.microsoft.com/office/drawing/2014/main" id="{98F35097-2CA6-6CC1-6897-FC54CD04A8EA}"/>
              </a:ext>
            </a:extLst>
          </p:cNvPr>
          <p:cNvPicPr>
            <a:picLocks noChangeAspect="1"/>
          </p:cNvPicPr>
          <p:nvPr/>
        </p:nvPicPr>
        <p:blipFill>
          <a:blip r:embed="rId21">
            <a:extLst>
              <a:ext uri="{BEBA8EAE-BF5A-486C-A8C5-ECC9F3942E4B}">
                <a14:imgProps xmlns:a14="http://schemas.microsoft.com/office/drawing/2010/main">
                  <a14:imgLayer r:embed="rId22">
                    <a14:imgEffect>
                      <a14:colorTemperature colorTemp="1500"/>
                    </a14:imgEffect>
                    <a14:imgEffect>
                      <a14:saturation sat="400000"/>
                    </a14:imgEffect>
                    <a14:imgEffect>
                      <a14:brightnessContrast bright="19000" contrast="23000"/>
                    </a14:imgEffect>
                  </a14:imgLayer>
                </a14:imgProps>
              </a:ext>
            </a:extLst>
          </a:blip>
          <a:stretch>
            <a:fillRect/>
          </a:stretch>
        </p:blipFill>
        <p:spPr>
          <a:xfrm>
            <a:off x="2478306" y="11919328"/>
            <a:ext cx="236898" cy="236898"/>
          </a:xfrm>
          <a:prstGeom prst="rect">
            <a:avLst/>
          </a:prstGeom>
        </p:spPr>
      </p:pic>
      <p:grpSp>
        <p:nvGrpSpPr>
          <p:cNvPr id="22" name="5hrs" descr="up to 5 hours saved stat">
            <a:extLst>
              <a:ext uri="{FF2B5EF4-FFF2-40B4-BE49-F238E27FC236}">
                <a16:creationId xmlns:a16="http://schemas.microsoft.com/office/drawing/2014/main" id="{EEF16BED-D968-CD20-1DD5-5FF4C71A0CC4}"/>
              </a:ext>
            </a:extLst>
          </p:cNvPr>
          <p:cNvGrpSpPr/>
          <p:nvPr/>
        </p:nvGrpSpPr>
        <p:grpSpPr>
          <a:xfrm>
            <a:off x="2078541" y="11880660"/>
            <a:ext cx="661583" cy="604479"/>
            <a:chOff x="2078541" y="11880660"/>
            <a:chExt cx="661583" cy="604479"/>
          </a:xfrm>
        </p:grpSpPr>
        <p:sp>
          <p:nvSpPr>
            <p:cNvPr id="1036" name="TextBox 1035">
              <a:extLst>
                <a:ext uri="{FF2B5EF4-FFF2-40B4-BE49-F238E27FC236}">
                  <a16:creationId xmlns:a16="http://schemas.microsoft.com/office/drawing/2014/main" id="{77AA8560-5398-81A5-4600-DC7C79B00C5A}"/>
                </a:ext>
              </a:extLst>
            </p:cNvPr>
            <p:cNvSpPr txBox="1"/>
            <p:nvPr/>
          </p:nvSpPr>
          <p:spPr>
            <a:xfrm>
              <a:off x="2401506" y="12208140"/>
              <a:ext cx="338618" cy="276999"/>
            </a:xfrm>
            <a:prstGeom prst="rect">
              <a:avLst/>
            </a:prstGeom>
            <a:noFill/>
          </p:spPr>
          <p:txBody>
            <a:bodyPr wrap="square" lIns="0" tIns="0" rIns="0" bIns="0">
              <a:spAutoFit/>
            </a:bodyPr>
            <a:lstStyle/>
            <a:p>
              <a:pPr>
                <a:lnSpc>
                  <a:spcPct val="90000"/>
                </a:lnSpc>
              </a:pPr>
              <a:r>
                <a:rPr lang="en-US" sz="1000">
                  <a:solidFill>
                    <a:srgbClr val="ABE9FF"/>
                  </a:solidFill>
                  <a:latin typeface="Segoe Sans Text" pitchFamily="2" charset="0"/>
                  <a:cs typeface="Segoe Sans Text" pitchFamily="2" charset="0"/>
                </a:rPr>
                <a:t>hours </a:t>
              </a:r>
              <a:br>
                <a:rPr lang="en-US" sz="1000">
                  <a:solidFill>
                    <a:srgbClr val="ABE9FF"/>
                  </a:solidFill>
                  <a:latin typeface="Segoe Sans Text" pitchFamily="2" charset="0"/>
                  <a:cs typeface="Segoe Sans Text" pitchFamily="2" charset="0"/>
                </a:rPr>
              </a:br>
              <a:r>
                <a:rPr lang="en-US" sz="1000">
                  <a:solidFill>
                    <a:srgbClr val="ABE9FF"/>
                  </a:solidFill>
                  <a:latin typeface="Segoe Sans Text" pitchFamily="2" charset="0"/>
                  <a:cs typeface="Segoe Sans Text" pitchFamily="2" charset="0"/>
                </a:rPr>
                <a:t>saved</a:t>
              </a:r>
            </a:p>
          </p:txBody>
        </p:sp>
        <p:sp>
          <p:nvSpPr>
            <p:cNvPr id="46" name="TextBox 45">
              <a:extLst>
                <a:ext uri="{FF2B5EF4-FFF2-40B4-BE49-F238E27FC236}">
                  <a16:creationId xmlns:a16="http://schemas.microsoft.com/office/drawing/2014/main" id="{A9898D23-D9D6-D23F-4441-994BE5B7C0C9}"/>
                </a:ext>
              </a:extLst>
            </p:cNvPr>
            <p:cNvSpPr txBox="1"/>
            <p:nvPr/>
          </p:nvSpPr>
          <p:spPr>
            <a:xfrm>
              <a:off x="2112891" y="11880660"/>
              <a:ext cx="478914" cy="194151"/>
            </a:xfrm>
            <a:prstGeom prst="rect">
              <a:avLst/>
            </a:prstGeom>
            <a:noFill/>
          </p:spPr>
          <p:txBody>
            <a:bodyPr wrap="square" lIns="0" tIns="0" rIns="0" bIns="0">
              <a:noAutofit/>
            </a:bodyPr>
            <a:lstStyle/>
            <a:p>
              <a:pPr>
                <a:spcAft>
                  <a:spcPts val="591"/>
                </a:spcAft>
              </a:pPr>
              <a:r>
                <a:rPr lang="en-US" sz="1000">
                  <a:solidFill>
                    <a:srgbClr val="ABE9FF"/>
                  </a:solidFill>
                  <a:latin typeface="Segoe Sans Display" pitchFamily="2" charset="0"/>
                  <a:cs typeface="Segoe Sans Display" pitchFamily="2" charset="0"/>
                </a:rPr>
                <a:t>Up to</a:t>
              </a:r>
              <a:endParaRPr lang="es-PE" sz="1000">
                <a:solidFill>
                  <a:srgbClr val="ABE9FF"/>
                </a:solidFill>
                <a:latin typeface="Segoe Sans Display" pitchFamily="2" charset="0"/>
                <a:cs typeface="Segoe Sans Display" pitchFamily="2" charset="0"/>
              </a:endParaRPr>
            </a:p>
          </p:txBody>
        </p:sp>
        <p:sp>
          <p:nvSpPr>
            <p:cNvPr id="48" name="Rectángulo 148">
              <a:extLst>
                <a:ext uri="{FF2B5EF4-FFF2-40B4-BE49-F238E27FC236}">
                  <a16:creationId xmlns:a16="http://schemas.microsoft.com/office/drawing/2014/main" id="{58905193-BC73-2896-C20B-D8DD406FFBB5}"/>
                </a:ext>
              </a:extLst>
            </p:cNvPr>
            <p:cNvSpPr/>
            <p:nvPr/>
          </p:nvSpPr>
          <p:spPr>
            <a:xfrm>
              <a:off x="2078541" y="11964809"/>
              <a:ext cx="548590" cy="509445"/>
            </a:xfrm>
            <a:prstGeom prst="rect">
              <a:avLst/>
            </a:prstGeom>
          </p:spPr>
          <p:txBody>
            <a:bodyPr wrap="square" lIns="0" tIns="0" rIns="0" bIns="0">
              <a:noAutofit/>
            </a:bodyPr>
            <a:lstStyle/>
            <a:p>
              <a:r>
                <a:rPr lang="en-US" sz="40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5</a:t>
              </a:r>
              <a:endParaRPr lang="en-US" sz="4000" spc="-150" baseline="30000">
                <a:gradFill>
                  <a:gsLst>
                    <a:gs pos="25000">
                      <a:schemeClr val="bg1">
                        <a:alpha val="90000"/>
                      </a:schemeClr>
                    </a:gs>
                    <a:gs pos="100000">
                      <a:srgbClr val="ABE9FF"/>
                    </a:gs>
                  </a:gsLst>
                  <a:lin ang="18000000" scaled="0"/>
                </a:gradFill>
                <a:latin typeface="Segoe Sans Display" pitchFamily="2" charset="0"/>
                <a:cs typeface="Segoe Sans Display" pitchFamily="2" charset="0"/>
              </a:endParaRPr>
            </a:p>
          </p:txBody>
        </p:sp>
      </p:grpSp>
      <p:pic>
        <p:nvPicPr>
          <p:cNvPr id="2" name="periwinkle bkgrd">
            <a:extLst>
              <a:ext uri="{FF2B5EF4-FFF2-40B4-BE49-F238E27FC236}">
                <a16:creationId xmlns:a16="http://schemas.microsoft.com/office/drawing/2014/main" id="{AD2F0175-B24E-B5C3-AB05-7796CF385CA5}"/>
              </a:ext>
              <a:ext uri="{C183D7F6-B498-43B3-948B-1728B52AA6E4}">
                <adec:decorative xmlns:adec="http://schemas.microsoft.com/office/drawing/2017/decorative" val="1"/>
              </a:ext>
            </a:extLst>
          </p:cNvPr>
          <p:cNvPicPr>
            <a:picLocks noChangeAspect="1"/>
          </p:cNvPicPr>
          <p:nvPr/>
        </p:nvPicPr>
        <p:blipFill>
          <a:blip r:embed="rId11"/>
          <a:srcRect l="45272" r="25345" b="33691"/>
          <a:stretch>
            <a:fillRect/>
          </a:stretch>
        </p:blipFill>
        <p:spPr>
          <a:xfrm>
            <a:off x="0" y="3466248"/>
            <a:ext cx="4507992" cy="5494733"/>
          </a:xfrm>
          <a:prstGeom prst="rect">
            <a:avLst/>
          </a:prstGeom>
        </p:spPr>
      </p:pic>
      <p:sp>
        <p:nvSpPr>
          <p:cNvPr id="1033" name="Rectangle: Rounded Corners 1">
            <a:extLst>
              <a:ext uri="{FF2B5EF4-FFF2-40B4-BE49-F238E27FC236}">
                <a16:creationId xmlns:a16="http://schemas.microsoft.com/office/drawing/2014/main" id="{343DAE08-0E95-B3FC-F1BB-6871C1AE1920}"/>
              </a:ext>
            </a:extLst>
          </p:cNvPr>
          <p:cNvSpPr/>
          <p:nvPr/>
        </p:nvSpPr>
        <p:spPr bwMode="auto">
          <a:xfrm>
            <a:off x="2105952" y="10854787"/>
            <a:ext cx="1744419" cy="967871"/>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Display"/>
                <a:ea typeface="MS Gothic"/>
                <a:cs typeface="Segoe Sans Display"/>
              </a:rPr>
              <a:t>Quality outcomes without slowing down</a:t>
            </a:r>
          </a:p>
          <a:p>
            <a:pPr>
              <a:spcAft>
                <a:spcPts val="591"/>
              </a:spcAft>
            </a:pPr>
            <a:r>
              <a:rPr lang="es-PE" sz="700" spc="-10">
                <a:solidFill>
                  <a:schemeClr val="bg1"/>
                </a:solidFill>
                <a:latin typeface="Segoe Sans Display" pitchFamily="2" charset="0"/>
                <a:cs typeface="Segoe Sans Display" pitchFamily="2" charset="0"/>
              </a:rPr>
              <a:t>Improved Windows search on Copilot+ PCs</a:t>
            </a:r>
            <a:r>
              <a:rPr lang="es-PE" sz="700" spc="-10" baseline="30000">
                <a:solidFill>
                  <a:schemeClr val="bg1"/>
                </a:solidFill>
                <a:latin typeface="Segoe Sans Display" pitchFamily="2" charset="0"/>
                <a:cs typeface="Segoe Sans Display" pitchFamily="2" charset="0"/>
              </a:rPr>
              <a:t>10</a:t>
            </a:r>
            <a:r>
              <a:rPr lang="es-PE" sz="700" spc="-10">
                <a:solidFill>
                  <a:schemeClr val="bg1"/>
                </a:solidFill>
                <a:latin typeface="Segoe Sans Display" pitchFamily="2" charset="0"/>
                <a:cs typeface="Segoe Sans Display" pitchFamily="2" charset="0"/>
              </a:rPr>
              <a:t> help people find the right files with natural language, without needing to remember a specific file or setting name.</a:t>
            </a:r>
          </a:p>
        </p:txBody>
      </p:sp>
      <p:cxnSp>
        <p:nvCxnSpPr>
          <p:cNvPr id="1039" name="Straight Connector 1038">
            <a:extLst>
              <a:ext uri="{FF2B5EF4-FFF2-40B4-BE49-F238E27FC236}">
                <a16:creationId xmlns:a16="http://schemas.microsoft.com/office/drawing/2014/main" id="{FFE1EC43-0BC1-1599-220A-4D874ABD64CB}"/>
              </a:ext>
              <a:ext uri="{C183D7F6-B498-43B3-948B-1728B52AA6E4}">
                <adec:decorative xmlns:adec="http://schemas.microsoft.com/office/drawing/2017/decorative" val="1"/>
              </a:ext>
            </a:extLst>
          </p:cNvPr>
          <p:cNvCxnSpPr>
            <a:cxnSpLocks/>
          </p:cNvCxnSpPr>
          <p:nvPr/>
        </p:nvCxnSpPr>
        <p:spPr>
          <a:xfrm>
            <a:off x="2105952" y="10735893"/>
            <a:ext cx="1554480" cy="0"/>
          </a:xfrm>
          <a:prstGeom prst="line">
            <a:avLst/>
          </a:prstGeom>
          <a:ln w="6350">
            <a:solidFill>
              <a:srgbClr val="ABE9FF"/>
            </a:solidFill>
          </a:ln>
        </p:spPr>
        <p:style>
          <a:lnRef idx="2">
            <a:schemeClr val="accent1"/>
          </a:lnRef>
          <a:fillRef idx="0">
            <a:schemeClr val="accent1"/>
          </a:fillRef>
          <a:effectRef idx="1">
            <a:schemeClr val="accent1"/>
          </a:effectRef>
          <a:fontRef idx="minor">
            <a:schemeClr val="tx1"/>
          </a:fontRef>
        </p:style>
      </p:cxnSp>
      <p:pic>
        <p:nvPicPr>
          <p:cNvPr id="60" name="50% chart" descr="50% circle chart">
            <a:extLst>
              <a:ext uri="{FF2B5EF4-FFF2-40B4-BE49-F238E27FC236}">
                <a16:creationId xmlns:a16="http://schemas.microsoft.com/office/drawing/2014/main" id="{125021D2-1C27-6D42-46DC-1D798839CBF3}"/>
              </a:ext>
            </a:extLst>
          </p:cNvPr>
          <p:cNvPicPr>
            <a:picLocks noChangeAspect="1"/>
          </p:cNvPicPr>
          <p:nvPr/>
        </p:nvPicPr>
        <p:blipFill>
          <a:blip r:embed="rId23"/>
          <a:srcRect/>
          <a:stretch/>
        </p:blipFill>
        <p:spPr>
          <a:xfrm>
            <a:off x="93490" y="13188751"/>
            <a:ext cx="927910" cy="940119"/>
          </a:xfrm>
          <a:prstGeom prst="rect">
            <a:avLst/>
          </a:prstGeom>
        </p:spPr>
      </p:pic>
      <p:sp>
        <p:nvSpPr>
          <p:cNvPr id="31" name="50% copy">
            <a:extLst>
              <a:ext uri="{FF2B5EF4-FFF2-40B4-BE49-F238E27FC236}">
                <a16:creationId xmlns:a16="http://schemas.microsoft.com/office/drawing/2014/main" id="{48BD8E0E-8873-26F0-A6F1-0AC8EF9D5BDC}"/>
              </a:ext>
            </a:extLst>
          </p:cNvPr>
          <p:cNvSpPr txBox="1"/>
          <p:nvPr/>
        </p:nvSpPr>
        <p:spPr>
          <a:xfrm>
            <a:off x="1117369" y="13337493"/>
            <a:ext cx="861174" cy="759629"/>
          </a:xfrm>
          <a:prstGeom prst="rect">
            <a:avLst/>
          </a:prstGeom>
          <a:noFill/>
        </p:spPr>
        <p:txBody>
          <a:bodyPr wrap="square" lIns="0" tIns="0" rIns="0" bIns="0">
            <a:noAutofit/>
          </a:bodyPr>
          <a:lstStyle/>
          <a:p>
            <a:pPr>
              <a:spcAft>
                <a:spcPts val="591"/>
              </a:spcAft>
            </a:pPr>
            <a:r>
              <a:rPr lang="en-US" sz="700">
                <a:solidFill>
                  <a:schemeClr val="bg1"/>
                </a:solidFill>
                <a:latin typeface="Segoe Sans Text" pitchFamily="2" charset="0"/>
                <a:cs typeface="Segoe Sans Text" pitchFamily="2" charset="0"/>
              </a:rPr>
              <a:t>faster workflow</a:t>
            </a:r>
            <a:br>
              <a:rPr lang="en-US" sz="700">
                <a:solidFill>
                  <a:schemeClr val="bg1"/>
                </a:solidFill>
                <a:latin typeface="Segoe Sans Text" pitchFamily="2" charset="0"/>
                <a:cs typeface="Segoe Sans Text" pitchFamily="2" charset="0"/>
              </a:rPr>
            </a:br>
            <a:r>
              <a:rPr lang="en-US" sz="700">
                <a:solidFill>
                  <a:schemeClr val="bg1"/>
                </a:solidFill>
                <a:latin typeface="Segoe Sans Text" pitchFamily="2" charset="0"/>
                <a:cs typeface="Segoe Sans Text" pitchFamily="2" charset="0"/>
              </a:rPr>
              <a:t>and collaboration</a:t>
            </a:r>
            <a:br>
              <a:rPr lang="en-US" sz="700">
                <a:solidFill>
                  <a:schemeClr val="bg1"/>
                </a:solidFill>
                <a:latin typeface="Segoe Sans Text" pitchFamily="2" charset="0"/>
                <a:cs typeface="Segoe Sans Text" pitchFamily="2" charset="0"/>
              </a:rPr>
            </a:br>
            <a:r>
              <a:rPr lang="en-US" sz="700">
                <a:solidFill>
                  <a:schemeClr val="bg1"/>
                </a:solidFill>
                <a:latin typeface="Segoe Sans Text" pitchFamily="2" charset="0"/>
                <a:cs typeface="Segoe Sans Text" pitchFamily="2" charset="0"/>
              </a:rPr>
              <a:t>on average</a:t>
            </a:r>
            <a:br>
              <a:rPr lang="en-US" sz="700">
                <a:solidFill>
                  <a:schemeClr val="bg1"/>
                </a:solidFill>
                <a:latin typeface="Segoe Sans Text" pitchFamily="2" charset="0"/>
                <a:cs typeface="Segoe Sans Text" pitchFamily="2" charset="0"/>
              </a:rPr>
            </a:br>
            <a:r>
              <a:rPr lang="en-US" sz="700">
                <a:solidFill>
                  <a:schemeClr val="bg1"/>
                </a:solidFill>
                <a:latin typeface="Segoe Sans Text" pitchFamily="2" charset="0"/>
                <a:cs typeface="Segoe Sans Text" pitchFamily="2" charset="0"/>
              </a:rPr>
              <a:t>reported for businesses using Windows 11 Pro PCs.</a:t>
            </a:r>
            <a:r>
              <a:rPr lang="en-US" sz="700" baseline="30000">
                <a:solidFill>
                  <a:schemeClr val="bg1"/>
                </a:solidFill>
                <a:latin typeface="Segoe Sans Text" pitchFamily="2" charset="0"/>
                <a:cs typeface="Segoe Sans Text" pitchFamily="2" charset="0"/>
              </a:rPr>
              <a:t>7</a:t>
            </a:r>
            <a:endParaRPr lang="es-PE" sz="700" baseline="30000">
              <a:solidFill>
                <a:schemeClr val="bg1"/>
              </a:solidFill>
              <a:latin typeface="Segoe Sans Text" pitchFamily="2" charset="0"/>
              <a:cs typeface="Segoe Sans Text" pitchFamily="2" charset="0"/>
            </a:endParaRPr>
          </a:p>
        </p:txBody>
      </p:sp>
      <p:grpSp>
        <p:nvGrpSpPr>
          <p:cNvPr id="1024" name="50%" descr="50% chart graph">
            <a:extLst>
              <a:ext uri="{FF2B5EF4-FFF2-40B4-BE49-F238E27FC236}">
                <a16:creationId xmlns:a16="http://schemas.microsoft.com/office/drawing/2014/main" id="{7869FE36-D85D-5F52-ECB9-2A553619610D}"/>
              </a:ext>
            </a:extLst>
          </p:cNvPr>
          <p:cNvGrpSpPr/>
          <p:nvPr/>
        </p:nvGrpSpPr>
        <p:grpSpPr>
          <a:xfrm>
            <a:off x="269110" y="13424878"/>
            <a:ext cx="587683" cy="539009"/>
            <a:chOff x="342949" y="13146346"/>
            <a:chExt cx="587683" cy="539009"/>
          </a:xfrm>
        </p:grpSpPr>
        <p:sp>
          <p:nvSpPr>
            <p:cNvPr id="32" name="Rectángulo 148">
              <a:extLst>
                <a:ext uri="{FF2B5EF4-FFF2-40B4-BE49-F238E27FC236}">
                  <a16:creationId xmlns:a16="http://schemas.microsoft.com/office/drawing/2014/main" id="{94AC15F0-4EFB-B6B6-8631-C0E22A1CDAE1}"/>
                </a:ext>
              </a:extLst>
            </p:cNvPr>
            <p:cNvSpPr/>
            <p:nvPr/>
          </p:nvSpPr>
          <p:spPr>
            <a:xfrm>
              <a:off x="342949" y="13147353"/>
              <a:ext cx="474059" cy="538002"/>
            </a:xfrm>
            <a:prstGeom prst="rect">
              <a:avLst/>
            </a:prstGeom>
          </p:spPr>
          <p:txBody>
            <a:bodyPr wrap="square" lIns="0" tIns="0" rIns="0" bIns="0">
              <a:noAutofit/>
            </a:bodyPr>
            <a:lstStyle/>
            <a:p>
              <a:r>
                <a:rPr lang="en-US" sz="32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50</a:t>
              </a:r>
              <a:endParaRPr lang="en-US" sz="3200" spc="-150" baseline="30000">
                <a:gradFill>
                  <a:gsLst>
                    <a:gs pos="25000">
                      <a:schemeClr val="bg1">
                        <a:alpha val="90000"/>
                      </a:schemeClr>
                    </a:gs>
                    <a:gs pos="100000">
                      <a:srgbClr val="ABE9FF"/>
                    </a:gs>
                  </a:gsLst>
                  <a:lin ang="18000000" scaled="0"/>
                </a:gradFill>
                <a:latin typeface="Segoe Sans Display" pitchFamily="2" charset="0"/>
                <a:cs typeface="Segoe Sans Display" pitchFamily="2" charset="0"/>
              </a:endParaRPr>
            </a:p>
          </p:txBody>
        </p:sp>
        <p:sp>
          <p:nvSpPr>
            <p:cNvPr id="33" name="TextBox 32">
              <a:extLst>
                <a:ext uri="{FF2B5EF4-FFF2-40B4-BE49-F238E27FC236}">
                  <a16:creationId xmlns:a16="http://schemas.microsoft.com/office/drawing/2014/main" id="{FE165EC0-7C82-6484-7EA9-231F1B6736E2}"/>
                </a:ext>
              </a:extLst>
            </p:cNvPr>
            <p:cNvSpPr txBox="1"/>
            <p:nvPr/>
          </p:nvSpPr>
          <p:spPr>
            <a:xfrm>
              <a:off x="681101" y="13146346"/>
              <a:ext cx="249531" cy="410656"/>
            </a:xfrm>
            <a:prstGeom prst="rect">
              <a:avLst/>
            </a:prstGeom>
            <a:noFill/>
          </p:spPr>
          <p:txBody>
            <a:bodyPr wrap="square">
              <a:spAutoFit/>
            </a:bodyPr>
            <a:lstStyle/>
            <a:p>
              <a:r>
                <a:rPr lang="en-US" sz="2000" spc="-98" baseline="30000">
                  <a:gradFill>
                    <a:gsLst>
                      <a:gs pos="25000">
                        <a:schemeClr val="bg1">
                          <a:alpha val="90000"/>
                        </a:schemeClr>
                      </a:gs>
                      <a:gs pos="100000">
                        <a:srgbClr val="ABE9FF"/>
                      </a:gs>
                    </a:gsLst>
                    <a:lin ang="18000000" scaled="0"/>
                  </a:gradFill>
                  <a:latin typeface="Segoe Sans Text" pitchFamily="2" charset="0"/>
                  <a:cs typeface="Segoe Sans Text" pitchFamily="2" charset="0"/>
                </a:rPr>
                <a:t>%</a:t>
              </a:r>
              <a:endParaRPr lang="en-US" sz="2000">
                <a:latin typeface="Segoe Sans Text" pitchFamily="2" charset="0"/>
                <a:cs typeface="Segoe Sans Text" pitchFamily="2" charset="0"/>
              </a:endParaRPr>
            </a:p>
          </p:txBody>
        </p:sp>
      </p:grpSp>
      <p:sp>
        <p:nvSpPr>
          <p:cNvPr id="155" name="Rectangle: Rounded Corners 1">
            <a:extLst>
              <a:ext uri="{FF2B5EF4-FFF2-40B4-BE49-F238E27FC236}">
                <a16:creationId xmlns:a16="http://schemas.microsoft.com/office/drawing/2014/main" id="{BAE51ABC-3795-D1B3-1758-597F920FA758}"/>
              </a:ext>
            </a:extLst>
          </p:cNvPr>
          <p:cNvSpPr/>
          <p:nvPr/>
        </p:nvSpPr>
        <p:spPr bwMode="auto">
          <a:xfrm>
            <a:off x="228077" y="10854779"/>
            <a:ext cx="1507043" cy="2253476"/>
          </a:xfrm>
          <a:prstGeom prst="roundRect">
            <a:avLst>
              <a:gd name="adj" fmla="val 0"/>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 tIns="9144" rIns="9144" bIns="9144" numCol="1" spcCol="0" rtlCol="0" fromWordArt="0" anchor="t" anchorCtr="0" forceAA="0" compatLnSpc="1">
            <a:prstTxWarp prst="textNoShape">
              <a:avLst/>
            </a:prstTxWarp>
            <a:noAutofit/>
          </a:bodyPr>
          <a:lstStyle/>
          <a:p>
            <a:pPr>
              <a:spcAft>
                <a:spcPts val="591"/>
              </a:spcAft>
            </a:pPr>
            <a:r>
              <a:rPr lang="en-US" sz="1200">
                <a:solidFill>
                  <a:srgbClr val="ABE9FF"/>
                </a:solidFill>
                <a:latin typeface="Segoe Sans Display"/>
                <a:ea typeface="MS Gothic"/>
                <a:cs typeface="Segoe Sans Display"/>
              </a:rPr>
              <a:t>Streamlined workflows and </a:t>
            </a:r>
            <a:br>
              <a:rPr lang="en-US" sz="1200">
                <a:latin typeface="Segoe Sans Display" pitchFamily="2" charset="0"/>
                <a:ea typeface="MS Gothic" panose="020B0609070205080204" pitchFamily="49" charset="-128"/>
                <a:cs typeface="Segoe Sans Display" pitchFamily="2" charset="0"/>
              </a:rPr>
            </a:br>
            <a:r>
              <a:rPr lang="en-US" sz="1200">
                <a:solidFill>
                  <a:srgbClr val="ABE9FF"/>
                </a:solidFill>
                <a:latin typeface="Segoe Sans Display"/>
                <a:ea typeface="MS Gothic"/>
                <a:cs typeface="Segoe Sans Display"/>
              </a:rPr>
              <a:t>AI-enhanced productivity</a:t>
            </a:r>
          </a:p>
          <a:p>
            <a:pPr>
              <a:spcAft>
                <a:spcPts val="591"/>
              </a:spcAft>
            </a:pPr>
            <a:r>
              <a:rPr lang="es-PE" sz="700" spc="-10">
                <a:solidFill>
                  <a:schemeClr val="bg1"/>
                </a:solidFill>
                <a:latin typeface="Segoe Sans Display" pitchFamily="2" charset="0"/>
                <a:cs typeface="Segoe Sans Display" pitchFamily="2" charset="0"/>
              </a:rPr>
              <a:t>With snap layouts, employees</a:t>
            </a:r>
            <a:br>
              <a:rPr lang="es-PE" sz="700" spc="-10">
                <a:solidFill>
                  <a:schemeClr val="bg1"/>
                </a:solidFill>
                <a:latin typeface="Segoe Sans Display" pitchFamily="2" charset="0"/>
                <a:cs typeface="Segoe Sans Display" pitchFamily="2" charset="0"/>
              </a:rPr>
            </a:br>
            <a:r>
              <a:rPr lang="es-PE" sz="700" spc="-10">
                <a:solidFill>
                  <a:schemeClr val="bg1"/>
                </a:solidFill>
                <a:latin typeface="Segoe Sans Display" pitchFamily="2" charset="0"/>
                <a:cs typeface="Segoe Sans Display" pitchFamily="2" charset="0"/>
              </a:rPr>
              <a:t>can quickly organize open apps to optimize screen space and workflow efficiency. Windows Studio Effects</a:t>
            </a:r>
            <a:r>
              <a:rPr lang="es-PE" sz="700" spc="-10" baseline="30000">
                <a:solidFill>
                  <a:schemeClr val="bg1"/>
                </a:solidFill>
                <a:latin typeface="Segoe Sans Display" pitchFamily="2" charset="0"/>
                <a:cs typeface="Segoe Sans Display" pitchFamily="2" charset="0"/>
              </a:rPr>
              <a:t>5</a:t>
            </a:r>
            <a:br>
              <a:rPr lang="es-PE" sz="700" spc="-10">
                <a:solidFill>
                  <a:schemeClr val="bg1"/>
                </a:solidFill>
                <a:latin typeface="Segoe Sans Display" pitchFamily="2" charset="0"/>
                <a:cs typeface="Segoe Sans Display" pitchFamily="2" charset="0"/>
              </a:rPr>
            </a:br>
            <a:r>
              <a:rPr lang="es-PE" sz="700" spc="-10">
                <a:solidFill>
                  <a:schemeClr val="bg1"/>
                </a:solidFill>
                <a:latin typeface="Segoe Sans Display" pitchFamily="2" charset="0"/>
                <a:cs typeface="Segoe Sans Display" pitchFamily="2" charset="0"/>
              </a:rPr>
              <a:t>on select Windows 11 Pro PCs and</a:t>
            </a:r>
            <a:br>
              <a:rPr lang="es-PE" sz="700" spc="-10">
                <a:solidFill>
                  <a:schemeClr val="bg1"/>
                </a:solidFill>
                <a:latin typeface="Segoe Sans Display" pitchFamily="2" charset="0"/>
                <a:cs typeface="Segoe Sans Display" pitchFamily="2" charset="0"/>
              </a:rPr>
            </a:br>
            <a:r>
              <a:rPr lang="es-PE" sz="700" spc="-10">
                <a:solidFill>
                  <a:schemeClr val="bg1"/>
                </a:solidFill>
                <a:latin typeface="Segoe Sans Display" pitchFamily="2" charset="0"/>
                <a:cs typeface="Segoe Sans Display" pitchFamily="2" charset="0"/>
              </a:rPr>
              <a:t>Live Captions</a:t>
            </a:r>
            <a:r>
              <a:rPr lang="es-PE" sz="700" spc="-10" baseline="30000">
                <a:solidFill>
                  <a:schemeClr val="bg1"/>
                </a:solidFill>
                <a:latin typeface="Segoe Sans Display" pitchFamily="2" charset="0"/>
                <a:cs typeface="Segoe Sans Display" pitchFamily="2" charset="0"/>
              </a:rPr>
              <a:t>6</a:t>
            </a:r>
            <a:r>
              <a:rPr lang="es-PE" sz="700" spc="-10">
                <a:solidFill>
                  <a:schemeClr val="bg1"/>
                </a:solidFill>
                <a:latin typeface="Segoe Sans Display" pitchFamily="2" charset="0"/>
                <a:cs typeface="Segoe Sans Display" pitchFamily="2" charset="0"/>
              </a:rPr>
              <a:t> help make meetings clearer and more inclusive. AI features like Microsoft 365 Copilot</a:t>
            </a:r>
            <a:r>
              <a:rPr lang="es-PE" sz="700" spc="-10" baseline="30000">
                <a:solidFill>
                  <a:schemeClr val="bg1"/>
                </a:solidFill>
                <a:latin typeface="Segoe Sans Display" pitchFamily="2" charset="0"/>
                <a:cs typeface="Segoe Sans Display" pitchFamily="2" charset="0"/>
              </a:rPr>
              <a:t>8</a:t>
            </a:r>
            <a:r>
              <a:rPr lang="es-PE" sz="700" spc="-10">
                <a:solidFill>
                  <a:schemeClr val="bg1"/>
                </a:solidFill>
                <a:latin typeface="Segoe Sans Display" pitchFamily="2" charset="0"/>
                <a:cs typeface="Segoe Sans Display" pitchFamily="2" charset="0"/>
              </a:rPr>
              <a:t>, plus features exclusive to Copilot+ PCs like Click to Do</a:t>
            </a:r>
            <a:r>
              <a:rPr lang="es-PE" sz="700" spc="-10" baseline="30000">
                <a:solidFill>
                  <a:schemeClr val="bg1"/>
                </a:solidFill>
                <a:latin typeface="Segoe Sans Display" pitchFamily="2" charset="0"/>
                <a:cs typeface="Segoe Sans Display" pitchFamily="2" charset="0"/>
              </a:rPr>
              <a:t>9</a:t>
            </a:r>
            <a:r>
              <a:rPr lang="es-PE" sz="700" spc="-10">
                <a:solidFill>
                  <a:schemeClr val="bg1"/>
                </a:solidFill>
                <a:latin typeface="Segoe Sans Display" pitchFamily="2" charset="0"/>
                <a:cs typeface="Segoe Sans Display" pitchFamily="2" charset="0"/>
              </a:rPr>
              <a:t> and improved Windows search</a:t>
            </a:r>
            <a:r>
              <a:rPr lang="es-PE" sz="700" spc="-10" baseline="30000">
                <a:solidFill>
                  <a:schemeClr val="bg1"/>
                </a:solidFill>
                <a:latin typeface="Segoe Sans Display" pitchFamily="2" charset="0"/>
                <a:cs typeface="Segoe Sans Display" pitchFamily="2" charset="0"/>
              </a:rPr>
              <a:t>10</a:t>
            </a:r>
            <a:r>
              <a:rPr lang="es-PE" sz="700" spc="-10">
                <a:solidFill>
                  <a:schemeClr val="bg1"/>
                </a:solidFill>
                <a:latin typeface="Segoe Sans Display" pitchFamily="2" charset="0"/>
                <a:cs typeface="Segoe Sans Display" pitchFamily="2" charset="0"/>
              </a:rPr>
              <a:t>, help people find information and complete tasks without leaving their workflow.</a:t>
            </a:r>
          </a:p>
        </p:txBody>
      </p:sp>
      <p:cxnSp>
        <p:nvCxnSpPr>
          <p:cNvPr id="1038" name="Straight Connector 1037">
            <a:extLst>
              <a:ext uri="{FF2B5EF4-FFF2-40B4-BE49-F238E27FC236}">
                <a16:creationId xmlns:a16="http://schemas.microsoft.com/office/drawing/2014/main" id="{E7547DB7-3E39-6735-00AF-EDE10102E882}"/>
              </a:ext>
              <a:ext uri="{C183D7F6-B498-43B3-948B-1728B52AA6E4}">
                <adec:decorative xmlns:adec="http://schemas.microsoft.com/office/drawing/2017/decorative" val="1"/>
              </a:ext>
            </a:extLst>
          </p:cNvPr>
          <p:cNvCxnSpPr>
            <a:cxnSpLocks/>
          </p:cNvCxnSpPr>
          <p:nvPr/>
        </p:nvCxnSpPr>
        <p:spPr>
          <a:xfrm>
            <a:off x="218459" y="10735893"/>
            <a:ext cx="1463040" cy="0"/>
          </a:xfrm>
          <a:prstGeom prst="line">
            <a:avLst/>
          </a:prstGeom>
          <a:ln w="6350">
            <a:solidFill>
              <a:srgbClr val="ABE9FF"/>
            </a:solidFill>
          </a:ln>
        </p:spPr>
        <p:style>
          <a:lnRef idx="2">
            <a:schemeClr val="accent1"/>
          </a:lnRef>
          <a:fillRef idx="0">
            <a:schemeClr val="accent1"/>
          </a:fillRef>
          <a:effectRef idx="1">
            <a:schemeClr val="accent1"/>
          </a:effectRef>
          <a:fontRef idx="minor">
            <a:schemeClr val="tx1"/>
          </a:fontRef>
        </p:style>
      </p:cxnSp>
      <p:sp>
        <p:nvSpPr>
          <p:cNvPr id="156" name="Subhead">
            <a:extLst>
              <a:ext uri="{FF2B5EF4-FFF2-40B4-BE49-F238E27FC236}">
                <a16:creationId xmlns:a16="http://schemas.microsoft.com/office/drawing/2014/main" id="{E794D8BD-C1DC-5654-FD82-B0D574312334}"/>
              </a:ext>
            </a:extLst>
          </p:cNvPr>
          <p:cNvSpPr txBox="1"/>
          <p:nvPr/>
        </p:nvSpPr>
        <p:spPr>
          <a:xfrm>
            <a:off x="228086" y="10160061"/>
            <a:ext cx="1578593" cy="295466"/>
          </a:xfrm>
          <a:prstGeom prst="rect">
            <a:avLst/>
          </a:prstGeom>
          <a:noFill/>
        </p:spPr>
        <p:txBody>
          <a:bodyPr wrap="square" lIns="9144" tIns="9144" rIns="9144" bIns="9144">
            <a:spAutoFit/>
          </a:bodyPr>
          <a:lstStyle/>
          <a:p>
            <a:pPr>
              <a:spcAft>
                <a:spcPts val="400"/>
              </a:spcAft>
            </a:pPr>
            <a:r>
              <a:rPr lang="en-US" sz="900">
                <a:solidFill>
                  <a:schemeClr val="bg1"/>
                </a:solidFill>
                <a:latin typeface="Segoe Sans Text" pitchFamily="2" charset="0"/>
                <a:ea typeface="MS Gothic" panose="020B0609070205080204" pitchFamily="49" charset="-128"/>
                <a:cs typeface="Segoe Sans Text" pitchFamily="2" charset="0"/>
              </a:rPr>
              <a:t>Because better efficiency means increased productivity. </a:t>
            </a:r>
          </a:p>
        </p:txBody>
      </p:sp>
      <p:sp>
        <p:nvSpPr>
          <p:cNvPr id="154" name="Title 1">
            <a:extLst>
              <a:ext uri="{FF2B5EF4-FFF2-40B4-BE49-F238E27FC236}">
                <a16:creationId xmlns:a16="http://schemas.microsoft.com/office/drawing/2014/main" id="{5761FC13-563D-C721-1BEA-0BE53EF232A5}"/>
              </a:ext>
            </a:extLst>
          </p:cNvPr>
          <p:cNvSpPr>
            <a:spLocks noGrp="1"/>
          </p:cNvSpPr>
          <p:nvPr/>
        </p:nvSpPr>
        <p:spPr>
          <a:xfrm>
            <a:off x="228074" y="9282345"/>
            <a:ext cx="2409300" cy="793166"/>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9000">
                      <a:schemeClr val="bg1"/>
                    </a:gs>
                    <a:gs pos="100000">
                      <a:srgbClr val="ABE9FF"/>
                    </a:gs>
                  </a:gsLst>
                  <a:lin ang="19200000" scaled="0"/>
                </a:gradFill>
                <a:latin typeface="Segoe Sans Display" pitchFamily="2" charset="0"/>
                <a:cs typeface="Segoe Sans Display" pitchFamily="2" charset="0"/>
              </a:rPr>
              <a:t>Help your teams </a:t>
            </a:r>
            <a:br>
              <a:rPr lang="en-US" sz="1700">
                <a:gradFill>
                  <a:gsLst>
                    <a:gs pos="9000">
                      <a:schemeClr val="bg1"/>
                    </a:gs>
                    <a:gs pos="100000">
                      <a:srgbClr val="ABE9FF"/>
                    </a:gs>
                  </a:gsLst>
                  <a:lin ang="19200000" scaled="0"/>
                </a:gradFill>
                <a:latin typeface="Segoe Sans Display" pitchFamily="2" charset="0"/>
                <a:cs typeface="Segoe Sans Display" pitchFamily="2" charset="0"/>
              </a:rPr>
            </a:br>
            <a:r>
              <a:rPr lang="en-US" sz="1700">
                <a:gradFill>
                  <a:gsLst>
                    <a:gs pos="9000">
                      <a:schemeClr val="bg1"/>
                    </a:gs>
                    <a:gs pos="100000">
                      <a:srgbClr val="ABE9FF"/>
                    </a:gs>
                  </a:gsLst>
                  <a:lin ang="19200000" scaled="0"/>
                </a:gradFill>
                <a:latin typeface="Segoe Sans Display" pitchFamily="2" charset="0"/>
                <a:cs typeface="Segoe Sans Display" pitchFamily="2" charset="0"/>
              </a:rPr>
              <a:t>do their best work without interruption</a:t>
            </a:r>
          </a:p>
        </p:txBody>
      </p:sp>
      <p:pic>
        <p:nvPicPr>
          <p:cNvPr id="189" name="Right laptop" descr="laptop open at a 45 degree angle showing the vibrant blue Microsoft bloom graphic on screen">
            <a:extLst>
              <a:ext uri="{FF2B5EF4-FFF2-40B4-BE49-F238E27FC236}">
                <a16:creationId xmlns:a16="http://schemas.microsoft.com/office/drawing/2014/main" id="{4AF432CD-AB26-1F4C-81AD-935CFBCA762D}"/>
              </a:ext>
            </a:extLst>
          </p:cNvPr>
          <p:cNvPicPr>
            <a:picLocks noChangeAspect="1"/>
          </p:cNvPicPr>
          <p:nvPr/>
        </p:nvPicPr>
        <p:blipFill>
          <a:blip r:embed="rId24"/>
          <a:srcRect l="16402" t="6239" r="954" b="1304"/>
          <a:stretch>
            <a:fillRect/>
          </a:stretch>
        </p:blipFill>
        <p:spPr>
          <a:xfrm rot="10800000">
            <a:off x="2221514" y="8236641"/>
            <a:ext cx="2284822" cy="2932671"/>
          </a:xfrm>
          <a:prstGeom prst="rect">
            <a:avLst/>
          </a:prstGeom>
        </p:spPr>
      </p:pic>
      <p:sp>
        <p:nvSpPr>
          <p:cNvPr id="24" name="10-50% copy">
            <a:extLst>
              <a:ext uri="{FF2B5EF4-FFF2-40B4-BE49-F238E27FC236}">
                <a16:creationId xmlns:a16="http://schemas.microsoft.com/office/drawing/2014/main" id="{C36E614A-5EC1-913D-29CF-2E1C27CDFF26}"/>
              </a:ext>
            </a:extLst>
          </p:cNvPr>
          <p:cNvSpPr txBox="1"/>
          <p:nvPr/>
        </p:nvSpPr>
        <p:spPr>
          <a:xfrm>
            <a:off x="2487830" y="7876987"/>
            <a:ext cx="1896102" cy="494333"/>
          </a:xfrm>
          <a:prstGeom prst="rect">
            <a:avLst/>
          </a:prstGeom>
          <a:noFill/>
        </p:spPr>
        <p:txBody>
          <a:bodyPr wrap="square" lIns="0" tIns="0" rIns="0" bIns="0">
            <a:noAutofit/>
          </a:bodyPr>
          <a:lstStyle/>
          <a:p>
            <a:r>
              <a:rPr lang="en-US" sz="700">
                <a:solidFill>
                  <a:schemeClr val="bg1"/>
                </a:solidFill>
                <a:latin typeface="Segoe Sans Text" pitchFamily="2" charset="0"/>
                <a:cs typeface="Segoe Sans Text" pitchFamily="2" charset="0"/>
              </a:rPr>
              <a:t>With Copilot+ PCs, customers report expecting 10% to 50% reduction in help-desk efforts due to faster provisioning, quick remote setup, and improved content discovery.</a:t>
            </a:r>
            <a:r>
              <a:rPr lang="en-US" sz="700" baseline="30000">
                <a:solidFill>
                  <a:schemeClr val="bg1"/>
                </a:solidFill>
                <a:latin typeface="Segoe Sans Text" pitchFamily="2" charset="0"/>
                <a:cs typeface="Segoe Sans Text" pitchFamily="2" charset="0"/>
              </a:rPr>
              <a:t>2</a:t>
            </a:r>
            <a:endParaRPr lang="es-PE" sz="700" baseline="30000">
              <a:solidFill>
                <a:schemeClr val="bg1"/>
              </a:solidFill>
              <a:latin typeface="Segoe Sans Text" pitchFamily="2" charset="0"/>
              <a:cs typeface="Segoe Sans Text" pitchFamily="2" charset="0"/>
            </a:endParaRPr>
          </a:p>
        </p:txBody>
      </p:sp>
      <p:grpSp>
        <p:nvGrpSpPr>
          <p:cNvPr id="14" name="10-50%" descr="10%-50%">
            <a:extLst>
              <a:ext uri="{FF2B5EF4-FFF2-40B4-BE49-F238E27FC236}">
                <a16:creationId xmlns:a16="http://schemas.microsoft.com/office/drawing/2014/main" id="{974524C9-2DCC-0C41-5760-20779EEFF978}"/>
              </a:ext>
            </a:extLst>
          </p:cNvPr>
          <p:cNvGrpSpPr/>
          <p:nvPr/>
        </p:nvGrpSpPr>
        <p:grpSpPr>
          <a:xfrm>
            <a:off x="2486174" y="7365084"/>
            <a:ext cx="1320666" cy="510522"/>
            <a:chOff x="2486174" y="7365084"/>
            <a:chExt cx="1320666" cy="510522"/>
          </a:xfrm>
        </p:grpSpPr>
        <p:sp>
          <p:nvSpPr>
            <p:cNvPr id="146" name="TextBox 145">
              <a:extLst>
                <a:ext uri="{FF2B5EF4-FFF2-40B4-BE49-F238E27FC236}">
                  <a16:creationId xmlns:a16="http://schemas.microsoft.com/office/drawing/2014/main" id="{724EE77F-3376-7468-D372-D058B73826BC}"/>
                </a:ext>
              </a:extLst>
            </p:cNvPr>
            <p:cNvSpPr txBox="1"/>
            <p:nvPr/>
          </p:nvSpPr>
          <p:spPr>
            <a:xfrm>
              <a:off x="3520333" y="7390805"/>
              <a:ext cx="286507" cy="430887"/>
            </a:xfrm>
            <a:prstGeom prst="rect">
              <a:avLst/>
            </a:prstGeom>
            <a:noFill/>
          </p:spPr>
          <p:txBody>
            <a:bodyPr wrap="square">
              <a:spAutoFit/>
            </a:bodyPr>
            <a:lstStyle/>
            <a:p>
              <a:r>
                <a:rPr lang="en-US" sz="2200" spc="-98" baseline="30000">
                  <a:gradFill>
                    <a:gsLst>
                      <a:gs pos="25000">
                        <a:schemeClr val="bg1">
                          <a:alpha val="90000"/>
                        </a:schemeClr>
                      </a:gs>
                      <a:gs pos="100000">
                        <a:srgbClr val="ABE9FF"/>
                      </a:gs>
                    </a:gsLst>
                    <a:lin ang="18000000" scaled="0"/>
                  </a:gradFill>
                  <a:latin typeface="Segoe Sans Text" pitchFamily="2" charset="0"/>
                  <a:cs typeface="Segoe Sans Text" pitchFamily="2" charset="0"/>
                </a:rPr>
                <a:t>%</a:t>
              </a:r>
              <a:endParaRPr lang="en-US" sz="2200">
                <a:latin typeface="Segoe Sans Text" pitchFamily="2" charset="0"/>
                <a:cs typeface="Segoe Sans Text" pitchFamily="2" charset="0"/>
              </a:endParaRPr>
            </a:p>
          </p:txBody>
        </p:sp>
        <p:sp>
          <p:nvSpPr>
            <p:cNvPr id="144" name="Rectángulo 148">
              <a:extLst>
                <a:ext uri="{FF2B5EF4-FFF2-40B4-BE49-F238E27FC236}">
                  <a16:creationId xmlns:a16="http://schemas.microsoft.com/office/drawing/2014/main" id="{9E0C5C12-8D8B-28E4-B2EC-64CBC4D82814}"/>
                </a:ext>
              </a:extLst>
            </p:cNvPr>
            <p:cNvSpPr/>
            <p:nvPr/>
          </p:nvSpPr>
          <p:spPr>
            <a:xfrm>
              <a:off x="3150149" y="7365084"/>
              <a:ext cx="548590" cy="509445"/>
            </a:xfrm>
            <a:prstGeom prst="rect">
              <a:avLst/>
            </a:prstGeom>
          </p:spPr>
          <p:txBody>
            <a:bodyPr wrap="square" lIns="0" tIns="0" rIns="0" bIns="0">
              <a:noAutofit/>
            </a:bodyPr>
            <a:lstStyle/>
            <a:p>
              <a:r>
                <a:rPr lang="en-US" sz="35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50</a:t>
              </a:r>
            </a:p>
          </p:txBody>
        </p:sp>
        <p:cxnSp>
          <p:nvCxnSpPr>
            <p:cNvPr id="148" name="Straight Connector 147" descr="hypen">
              <a:extLst>
                <a:ext uri="{FF2B5EF4-FFF2-40B4-BE49-F238E27FC236}">
                  <a16:creationId xmlns:a16="http://schemas.microsoft.com/office/drawing/2014/main" id="{F3BEBF84-483E-A5FE-0993-8E812214B370}"/>
                </a:ext>
              </a:extLst>
            </p:cNvPr>
            <p:cNvCxnSpPr>
              <a:cxnSpLocks/>
            </p:cNvCxnSpPr>
            <p:nvPr/>
          </p:nvCxnSpPr>
          <p:spPr>
            <a:xfrm>
              <a:off x="3051655" y="7647631"/>
              <a:ext cx="91440" cy="0"/>
            </a:xfrm>
            <a:prstGeom prst="line">
              <a:avLst/>
            </a:prstGeom>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C8E2523C-D288-838E-960C-909A2D73C9BB}"/>
                </a:ext>
              </a:extLst>
            </p:cNvPr>
            <p:cNvSpPr txBox="1"/>
            <p:nvPr/>
          </p:nvSpPr>
          <p:spPr>
            <a:xfrm>
              <a:off x="2786153" y="7391882"/>
              <a:ext cx="286507" cy="430887"/>
            </a:xfrm>
            <a:prstGeom prst="rect">
              <a:avLst/>
            </a:prstGeom>
            <a:noFill/>
          </p:spPr>
          <p:txBody>
            <a:bodyPr wrap="square">
              <a:spAutoFit/>
            </a:bodyPr>
            <a:lstStyle/>
            <a:p>
              <a:r>
                <a:rPr lang="en-US" sz="2200" spc="-98" baseline="30000">
                  <a:gradFill>
                    <a:gsLst>
                      <a:gs pos="25000">
                        <a:schemeClr val="bg1">
                          <a:alpha val="90000"/>
                        </a:schemeClr>
                      </a:gs>
                      <a:gs pos="100000">
                        <a:srgbClr val="ABE9FF"/>
                      </a:gs>
                    </a:gsLst>
                    <a:lin ang="18000000" scaled="0"/>
                  </a:gradFill>
                  <a:latin typeface="Segoe Sans Text" pitchFamily="2" charset="0"/>
                  <a:cs typeface="Segoe Sans Text" pitchFamily="2" charset="0"/>
                </a:rPr>
                <a:t>%</a:t>
              </a:r>
              <a:endParaRPr lang="en-US" sz="2200">
                <a:latin typeface="Segoe Sans Text" pitchFamily="2" charset="0"/>
                <a:cs typeface="Segoe Sans Text" pitchFamily="2" charset="0"/>
              </a:endParaRPr>
            </a:p>
          </p:txBody>
        </p:sp>
        <p:sp>
          <p:nvSpPr>
            <p:cNvPr id="1046" name="Rectángulo 148">
              <a:extLst>
                <a:ext uri="{FF2B5EF4-FFF2-40B4-BE49-F238E27FC236}">
                  <a16:creationId xmlns:a16="http://schemas.microsoft.com/office/drawing/2014/main" id="{64E5F74F-2C46-319F-C01F-AE5613CB8C31}"/>
                </a:ext>
              </a:extLst>
            </p:cNvPr>
            <p:cNvSpPr/>
            <p:nvPr/>
          </p:nvSpPr>
          <p:spPr>
            <a:xfrm>
              <a:off x="2486174" y="7366161"/>
              <a:ext cx="548590" cy="509445"/>
            </a:xfrm>
            <a:prstGeom prst="rect">
              <a:avLst/>
            </a:prstGeom>
          </p:spPr>
          <p:txBody>
            <a:bodyPr wrap="square" lIns="0" tIns="0" rIns="0" bIns="0">
              <a:noAutofit/>
            </a:bodyPr>
            <a:lstStyle/>
            <a:p>
              <a:r>
                <a:rPr lang="en-US" sz="35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10</a:t>
              </a:r>
            </a:p>
          </p:txBody>
        </p:sp>
      </p:grpSp>
      <p:sp>
        <p:nvSpPr>
          <p:cNvPr id="51" name="Box 3">
            <a:extLst>
              <a:ext uri="{FF2B5EF4-FFF2-40B4-BE49-F238E27FC236}">
                <a16:creationId xmlns:a16="http://schemas.microsoft.com/office/drawing/2014/main" id="{0AC4046E-92AF-38FB-97D5-6B08D872312F}"/>
              </a:ext>
              <a:ext uri="{C183D7F6-B498-43B3-948B-1728B52AA6E4}">
                <adec:decorative xmlns:adec="http://schemas.microsoft.com/office/drawing/2017/decorative" val="1"/>
              </a:ext>
            </a:extLst>
          </p:cNvPr>
          <p:cNvSpPr/>
          <p:nvPr/>
        </p:nvSpPr>
        <p:spPr bwMode="auto">
          <a:xfrm>
            <a:off x="210722" y="7342599"/>
            <a:ext cx="2093468" cy="118872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5" name="Box 3 copy">
            <a:extLst>
              <a:ext uri="{FF2B5EF4-FFF2-40B4-BE49-F238E27FC236}">
                <a16:creationId xmlns:a16="http://schemas.microsoft.com/office/drawing/2014/main" id="{63E0D09B-2212-CFAA-AEC9-867838189BD5}"/>
              </a:ext>
            </a:extLst>
          </p:cNvPr>
          <p:cNvSpPr/>
          <p:nvPr/>
        </p:nvSpPr>
        <p:spPr bwMode="auto">
          <a:xfrm>
            <a:off x="372361" y="7419193"/>
            <a:ext cx="1733591" cy="1118476"/>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46304" numCol="1" spcCol="0" rtlCol="0" fromWordArt="0" anchor="ctr" anchorCtr="0" forceAA="0" compatLnSpc="1">
            <a:prstTxWarp prst="textNoShape">
              <a:avLst/>
            </a:prstTxWarp>
            <a:noAutofit/>
          </a:bodyPr>
          <a:lstStyle/>
          <a:p>
            <a:pPr>
              <a:spcAft>
                <a:spcPts val="591"/>
              </a:spcAft>
            </a:pPr>
            <a:r>
              <a:rPr lang="en-US" sz="1200">
                <a:solidFill>
                  <a:srgbClr val="ABE9FF"/>
                </a:solidFill>
                <a:latin typeface="Segoe Sans Text"/>
                <a:ea typeface="MS Gothic"/>
                <a:cs typeface="Segoe Sans Text"/>
              </a:rPr>
              <a:t>Spend less time </a:t>
            </a:r>
            <a:br>
              <a:rPr lang="en-US" sz="1200">
                <a:latin typeface="Segoe Sans Text" pitchFamily="2" charset="0"/>
                <a:ea typeface="MS Gothic" panose="020B0609070205080204" pitchFamily="49" charset="-128"/>
                <a:cs typeface="Segoe Sans Text" pitchFamily="2" charset="0"/>
              </a:rPr>
            </a:br>
            <a:r>
              <a:rPr lang="en-US" sz="1200" spc="-10">
                <a:solidFill>
                  <a:srgbClr val="ABE9FF"/>
                </a:solidFill>
                <a:latin typeface="Segoe Sans Text"/>
                <a:ea typeface="MS Gothic"/>
                <a:cs typeface="Segoe Sans Text"/>
              </a:rPr>
              <a:t>on routine support</a:t>
            </a:r>
          </a:p>
          <a:p>
            <a:pPr>
              <a:spcAft>
                <a:spcPts val="591"/>
              </a:spcAft>
            </a:pPr>
            <a:r>
              <a:rPr lang="en-US" sz="700" spc="-10">
                <a:solidFill>
                  <a:schemeClr val="bg1"/>
                </a:solidFill>
                <a:latin typeface="Segoe Sans Text"/>
                <a:cs typeface="Segoe Sans Text"/>
              </a:rPr>
              <a:t>Security Copilot in Intune</a:t>
            </a:r>
            <a:r>
              <a:rPr lang="en-US" sz="700" spc="-10" baseline="30000">
                <a:solidFill>
                  <a:schemeClr val="bg1"/>
                </a:solidFill>
                <a:latin typeface="Segoe Sans Text"/>
                <a:cs typeface="Segoe Sans Text"/>
              </a:rPr>
              <a:t>4</a:t>
            </a:r>
            <a:r>
              <a:rPr lang="en-US" sz="700" spc="-10">
                <a:solidFill>
                  <a:schemeClr val="bg1"/>
                </a:solidFill>
                <a:latin typeface="Segoe Sans Text"/>
                <a:cs typeface="Segoe Sans Text"/>
              </a:rPr>
              <a:t> helps users handle vulnerability fixes, policy changes, and troubleshooting.</a:t>
            </a:r>
            <a:endParaRPr lang="es-PE" sz="700">
              <a:solidFill>
                <a:schemeClr val="bg1"/>
              </a:solidFill>
              <a:latin typeface="Segoe Sans Text"/>
              <a:cs typeface="Segoe Sans Text"/>
            </a:endParaRPr>
          </a:p>
        </p:txBody>
      </p:sp>
      <p:sp>
        <p:nvSpPr>
          <p:cNvPr id="50" name="Box 2">
            <a:extLst>
              <a:ext uri="{FF2B5EF4-FFF2-40B4-BE49-F238E27FC236}">
                <a16:creationId xmlns:a16="http://schemas.microsoft.com/office/drawing/2014/main" id="{B4EB984D-2BB3-7083-A815-D3C4F4E4FFE4}"/>
              </a:ext>
              <a:ext uri="{C183D7F6-B498-43B3-948B-1728B52AA6E4}">
                <adec:decorative xmlns:adec="http://schemas.microsoft.com/office/drawing/2017/decorative" val="1"/>
              </a:ext>
            </a:extLst>
          </p:cNvPr>
          <p:cNvSpPr/>
          <p:nvPr/>
        </p:nvSpPr>
        <p:spPr bwMode="auto">
          <a:xfrm>
            <a:off x="210721" y="5988809"/>
            <a:ext cx="4059935" cy="1188720"/>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21" name="copy 2 right">
            <a:extLst>
              <a:ext uri="{FF2B5EF4-FFF2-40B4-BE49-F238E27FC236}">
                <a16:creationId xmlns:a16="http://schemas.microsoft.com/office/drawing/2014/main" id="{205DC472-C0B9-4B28-223C-FA50E65AE177}"/>
              </a:ext>
            </a:extLst>
          </p:cNvPr>
          <p:cNvSpPr txBox="1"/>
          <p:nvPr/>
        </p:nvSpPr>
        <p:spPr>
          <a:xfrm>
            <a:off x="2487832" y="6367132"/>
            <a:ext cx="1676419" cy="451918"/>
          </a:xfrm>
          <a:prstGeom prst="rect">
            <a:avLst/>
          </a:prstGeom>
          <a:noFill/>
        </p:spPr>
        <p:txBody>
          <a:bodyPr wrap="square" lIns="0" tIns="0" rIns="0" bIns="0">
            <a:noAutofit/>
          </a:bodyPr>
          <a:lstStyle/>
          <a:p>
            <a:pPr>
              <a:spcAft>
                <a:spcPts val="591"/>
              </a:spcAft>
            </a:pPr>
            <a:r>
              <a:rPr lang="en-US" sz="700">
                <a:solidFill>
                  <a:schemeClr val="bg1"/>
                </a:solidFill>
                <a:latin typeface="Segoe Sans Text" pitchFamily="2" charset="0"/>
                <a:cs typeface="Segoe Sans Text" pitchFamily="2" charset="0"/>
              </a:rPr>
              <a:t>Windows Autopatch and hotpatch</a:t>
            </a:r>
            <a:r>
              <a:rPr lang="en-US" sz="700" baseline="30000">
                <a:solidFill>
                  <a:schemeClr val="bg1"/>
                </a:solidFill>
                <a:latin typeface="Segoe Sans Text" pitchFamily="2" charset="0"/>
                <a:cs typeface="Segoe Sans Text" pitchFamily="2" charset="0"/>
              </a:rPr>
              <a:t>3</a:t>
            </a:r>
            <a:r>
              <a:rPr lang="en-US" sz="700">
                <a:solidFill>
                  <a:schemeClr val="bg1"/>
                </a:solidFill>
                <a:latin typeface="Segoe Sans Text" pitchFamily="2" charset="0"/>
                <a:cs typeface="Segoe Sans Text" pitchFamily="2" charset="0"/>
              </a:rPr>
              <a:t> significantly reduce the need for device restarts by enabling automatic updates that run in the background.</a:t>
            </a:r>
            <a:endParaRPr lang="es-PE" sz="700" baseline="30000">
              <a:solidFill>
                <a:schemeClr val="bg1"/>
              </a:solidFill>
              <a:latin typeface="Segoe Sans Text" pitchFamily="2" charset="0"/>
              <a:cs typeface="Segoe Sans Text" pitchFamily="2" charset="0"/>
            </a:endParaRPr>
          </a:p>
        </p:txBody>
      </p:sp>
      <p:cxnSp>
        <p:nvCxnSpPr>
          <p:cNvPr id="1059" name="box 2 divide">
            <a:extLst>
              <a:ext uri="{FF2B5EF4-FFF2-40B4-BE49-F238E27FC236}">
                <a16:creationId xmlns:a16="http://schemas.microsoft.com/office/drawing/2014/main" id="{2625A879-5084-0D12-142C-58D242345006}"/>
              </a:ext>
              <a:ext uri="{C183D7F6-B498-43B3-948B-1728B52AA6E4}">
                <adec:decorative xmlns:adec="http://schemas.microsoft.com/office/drawing/2017/decorative" val="1"/>
              </a:ext>
            </a:extLst>
          </p:cNvPr>
          <p:cNvCxnSpPr>
            <a:cxnSpLocks/>
          </p:cNvCxnSpPr>
          <p:nvPr/>
        </p:nvCxnSpPr>
        <p:spPr>
          <a:xfrm>
            <a:off x="2304189" y="6168603"/>
            <a:ext cx="0" cy="829132"/>
          </a:xfrm>
          <a:prstGeom prst="line">
            <a:avLst/>
          </a:prstGeom>
          <a:ln w="6350">
            <a:solidFill>
              <a:srgbClr val="ABE9FF"/>
            </a:solidFill>
          </a:ln>
        </p:spPr>
        <p:style>
          <a:lnRef idx="2">
            <a:schemeClr val="accent1"/>
          </a:lnRef>
          <a:fillRef idx="0">
            <a:schemeClr val="accent1"/>
          </a:fillRef>
          <a:effectRef idx="1">
            <a:schemeClr val="accent1"/>
          </a:effectRef>
          <a:fontRef idx="minor">
            <a:schemeClr val="tx1"/>
          </a:fontRef>
        </p:style>
      </p:cxnSp>
      <p:sp>
        <p:nvSpPr>
          <p:cNvPr id="4" name="Copy 2">
            <a:extLst>
              <a:ext uri="{FF2B5EF4-FFF2-40B4-BE49-F238E27FC236}">
                <a16:creationId xmlns:a16="http://schemas.microsoft.com/office/drawing/2014/main" id="{0C96B303-3ADF-1D23-1DF2-05B8B97DC3A6}"/>
              </a:ext>
            </a:extLst>
          </p:cNvPr>
          <p:cNvSpPr/>
          <p:nvPr/>
        </p:nvSpPr>
        <p:spPr bwMode="auto">
          <a:xfrm>
            <a:off x="372352" y="6045372"/>
            <a:ext cx="1915570" cy="1188720"/>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46304" numCol="1" spcCol="0" rtlCol="0" fromWordArt="0" anchor="ctr" anchorCtr="0" forceAA="0" compatLnSpc="1">
            <a:prstTxWarp prst="textNoShape">
              <a:avLst/>
            </a:prstTxWarp>
            <a:noAutofit/>
          </a:bodyPr>
          <a:lstStyle/>
          <a:p>
            <a:pPr>
              <a:spcAft>
                <a:spcPts val="591"/>
              </a:spcAft>
            </a:pPr>
            <a:r>
              <a:rPr lang="en-US" sz="1200">
                <a:solidFill>
                  <a:srgbClr val="ABE9FF"/>
                </a:solidFill>
                <a:latin typeface="Segoe Sans Text" pitchFamily="2" charset="0"/>
                <a:ea typeface="MS Gothic" panose="020B0609070205080204" pitchFamily="49" charset="-128"/>
                <a:cs typeface="Segoe Sans Text" pitchFamily="2" charset="0"/>
              </a:rPr>
              <a:t>Updates that don’t </a:t>
            </a:r>
            <a:br>
              <a:rPr lang="en-US" sz="1200">
                <a:solidFill>
                  <a:srgbClr val="ABE9FF"/>
                </a:solidFill>
                <a:latin typeface="Segoe Sans Text" pitchFamily="2" charset="0"/>
                <a:ea typeface="MS Gothic" panose="020B0609070205080204" pitchFamily="49" charset="-128"/>
                <a:cs typeface="Segoe Sans Text" pitchFamily="2" charset="0"/>
              </a:rPr>
            </a:br>
            <a:r>
              <a:rPr lang="en-US" sz="1200">
                <a:solidFill>
                  <a:srgbClr val="ABE9FF"/>
                </a:solidFill>
                <a:latin typeface="Segoe Sans Text" pitchFamily="2" charset="0"/>
                <a:ea typeface="MS Gothic" panose="020B0609070205080204" pitchFamily="49" charset="-128"/>
                <a:cs typeface="Segoe Sans Text" pitchFamily="2" charset="0"/>
              </a:rPr>
              <a:t>disrupt work</a:t>
            </a:r>
          </a:p>
          <a:p>
            <a:pPr>
              <a:spcAft>
                <a:spcPts val="591"/>
              </a:spcAft>
            </a:pPr>
            <a:r>
              <a:rPr lang="en-US" sz="700" spc="-20">
                <a:solidFill>
                  <a:schemeClr val="bg1"/>
                </a:solidFill>
                <a:latin typeface="Segoe Sans Text" pitchFamily="2" charset="0"/>
                <a:cs typeface="Segoe Sans Text" pitchFamily="2" charset="0"/>
              </a:rPr>
              <a:t>Windows Autopatch and hotpatch</a:t>
            </a:r>
            <a:r>
              <a:rPr lang="en-US" sz="700" spc="-20" baseline="30000">
                <a:solidFill>
                  <a:schemeClr val="bg1"/>
                </a:solidFill>
                <a:latin typeface="Segoe Sans Text" pitchFamily="2" charset="0"/>
                <a:cs typeface="Segoe Sans Text" pitchFamily="2" charset="0"/>
              </a:rPr>
              <a:t>3</a:t>
            </a:r>
            <a:r>
              <a:rPr lang="en-US" sz="700" spc="-20">
                <a:solidFill>
                  <a:schemeClr val="bg1"/>
                </a:solidFill>
                <a:latin typeface="Segoe Sans Text" pitchFamily="2" charset="0"/>
                <a:cs typeface="Segoe Sans Text" pitchFamily="2" charset="0"/>
              </a:rPr>
              <a:t> help </a:t>
            </a:r>
            <a:br>
              <a:rPr lang="en-US" sz="700" spc="-20">
                <a:solidFill>
                  <a:schemeClr val="bg1"/>
                </a:solidFill>
                <a:latin typeface="Segoe Sans Text" pitchFamily="2" charset="0"/>
                <a:cs typeface="Segoe Sans Text" pitchFamily="2" charset="0"/>
              </a:rPr>
            </a:br>
            <a:r>
              <a:rPr lang="en-US" sz="700" spc="-20">
                <a:solidFill>
                  <a:schemeClr val="bg1"/>
                </a:solidFill>
                <a:latin typeface="Segoe Sans Text" pitchFamily="2" charset="0"/>
                <a:cs typeface="Segoe Sans Text" pitchFamily="2" charset="0"/>
              </a:rPr>
              <a:t>reduce annual restarts. Security updates install with less friction, so you can remain productive.</a:t>
            </a:r>
            <a:endParaRPr lang="es-PE" sz="700" spc="-20">
              <a:solidFill>
                <a:schemeClr val="bg1"/>
              </a:solidFill>
              <a:latin typeface="Segoe Sans Text" pitchFamily="2" charset="0"/>
              <a:cs typeface="Segoe Sans Text" pitchFamily="2" charset="0"/>
            </a:endParaRPr>
          </a:p>
        </p:txBody>
      </p:sp>
      <p:sp>
        <p:nvSpPr>
          <p:cNvPr id="57" name="30% copy">
            <a:extLst>
              <a:ext uri="{FF2B5EF4-FFF2-40B4-BE49-F238E27FC236}">
                <a16:creationId xmlns:a16="http://schemas.microsoft.com/office/drawing/2014/main" id="{A16BD610-018A-839F-F12C-13C666425A8F}"/>
              </a:ext>
            </a:extLst>
          </p:cNvPr>
          <p:cNvSpPr txBox="1"/>
          <p:nvPr/>
        </p:nvSpPr>
        <p:spPr>
          <a:xfrm>
            <a:off x="3367956" y="4820844"/>
            <a:ext cx="901986" cy="924892"/>
          </a:xfrm>
          <a:prstGeom prst="rect">
            <a:avLst/>
          </a:prstGeom>
          <a:noFill/>
        </p:spPr>
        <p:txBody>
          <a:bodyPr wrap="square" lIns="0" tIns="0" rIns="0" bIns="0" anchor="t">
            <a:noAutofit/>
          </a:bodyPr>
          <a:lstStyle/>
          <a:p>
            <a:pPr>
              <a:spcAft>
                <a:spcPts val="591"/>
              </a:spcAft>
            </a:pPr>
            <a:r>
              <a:rPr lang="en-US" sz="700">
                <a:solidFill>
                  <a:schemeClr val="bg1"/>
                </a:solidFill>
                <a:latin typeface="Segoe Sans Text"/>
                <a:cs typeface="Segoe Sans Text"/>
              </a:rPr>
              <a:t>With Copilot+ PCs,</a:t>
            </a:r>
            <a:br>
              <a:rPr lang="en-US" sz="700">
                <a:latin typeface="Segoe Sans Text" pitchFamily="2" charset="0"/>
                <a:cs typeface="Segoe Sans Text" pitchFamily="2" charset="0"/>
              </a:rPr>
            </a:br>
            <a:r>
              <a:rPr lang="en-US" sz="700">
                <a:solidFill>
                  <a:schemeClr val="bg1"/>
                </a:solidFill>
                <a:latin typeface="Segoe Sans Text"/>
                <a:cs typeface="Segoe Sans Text"/>
              </a:rPr>
              <a:t>customers report expecting up to 30% time saved in device management due</a:t>
            </a:r>
            <a:br>
              <a:rPr lang="en-US" sz="700">
                <a:latin typeface="Segoe Sans Text" pitchFamily="2" charset="0"/>
                <a:cs typeface="Segoe Sans Text" pitchFamily="2" charset="0"/>
              </a:rPr>
            </a:br>
            <a:r>
              <a:rPr lang="en-US" sz="700">
                <a:solidFill>
                  <a:schemeClr val="bg1"/>
                </a:solidFill>
                <a:latin typeface="Segoe Sans Text"/>
                <a:cs typeface="Segoe Sans Text"/>
              </a:rPr>
              <a:t>to improved reliability and support for proactive diagnostics.</a:t>
            </a:r>
            <a:r>
              <a:rPr lang="en-US" sz="700" baseline="30000">
                <a:solidFill>
                  <a:schemeClr val="bg1"/>
                </a:solidFill>
                <a:latin typeface="Segoe Sans Text"/>
                <a:cs typeface="Segoe Sans Text"/>
              </a:rPr>
              <a:t>2</a:t>
            </a:r>
            <a:endParaRPr lang="es-PE" sz="700" baseline="30000">
              <a:solidFill>
                <a:schemeClr val="bg1"/>
              </a:solidFill>
              <a:latin typeface="Segoe Sans Text"/>
              <a:cs typeface="Segoe Sans Text"/>
            </a:endParaRPr>
          </a:p>
        </p:txBody>
      </p:sp>
      <p:pic>
        <p:nvPicPr>
          <p:cNvPr id="11" name="Picture 10" descr="circle graph showing 30%">
            <a:extLst>
              <a:ext uri="{FF2B5EF4-FFF2-40B4-BE49-F238E27FC236}">
                <a16:creationId xmlns:a16="http://schemas.microsoft.com/office/drawing/2014/main" id="{5D1BE672-B723-4977-F872-7B2EFAFDD2FF}"/>
              </a:ext>
            </a:extLst>
          </p:cNvPr>
          <p:cNvPicPr>
            <a:picLocks noChangeAspect="1"/>
          </p:cNvPicPr>
          <p:nvPr/>
        </p:nvPicPr>
        <p:blipFill>
          <a:blip r:embed="rId25"/>
          <a:srcRect/>
          <a:stretch/>
        </p:blipFill>
        <p:spPr>
          <a:xfrm>
            <a:off x="2398762" y="4807969"/>
            <a:ext cx="884092" cy="896204"/>
          </a:xfrm>
          <a:prstGeom prst="rect">
            <a:avLst/>
          </a:prstGeom>
        </p:spPr>
      </p:pic>
      <p:grpSp>
        <p:nvGrpSpPr>
          <p:cNvPr id="13" name="30%" descr="up to 30% circle graph">
            <a:extLst>
              <a:ext uri="{FF2B5EF4-FFF2-40B4-BE49-F238E27FC236}">
                <a16:creationId xmlns:a16="http://schemas.microsoft.com/office/drawing/2014/main" id="{9953A677-5B6E-988A-46BD-0F8A74E20BCE}"/>
              </a:ext>
            </a:extLst>
          </p:cNvPr>
          <p:cNvGrpSpPr/>
          <p:nvPr/>
        </p:nvGrpSpPr>
        <p:grpSpPr>
          <a:xfrm>
            <a:off x="2540431" y="5024834"/>
            <a:ext cx="626891" cy="582499"/>
            <a:chOff x="2540431" y="5024834"/>
            <a:chExt cx="626891" cy="582499"/>
          </a:xfrm>
        </p:grpSpPr>
        <p:sp>
          <p:nvSpPr>
            <p:cNvPr id="143" name="TextBox 142">
              <a:extLst>
                <a:ext uri="{FF2B5EF4-FFF2-40B4-BE49-F238E27FC236}">
                  <a16:creationId xmlns:a16="http://schemas.microsoft.com/office/drawing/2014/main" id="{D299E07C-8F49-B5E6-851A-E7B9C8604431}"/>
                </a:ext>
              </a:extLst>
            </p:cNvPr>
            <p:cNvSpPr txBox="1"/>
            <p:nvPr/>
          </p:nvSpPr>
          <p:spPr>
            <a:xfrm>
              <a:off x="2880815" y="5123611"/>
              <a:ext cx="286507" cy="400110"/>
            </a:xfrm>
            <a:prstGeom prst="rect">
              <a:avLst/>
            </a:prstGeom>
            <a:noFill/>
          </p:spPr>
          <p:txBody>
            <a:bodyPr wrap="square">
              <a:spAutoFit/>
            </a:bodyPr>
            <a:lstStyle/>
            <a:p>
              <a:r>
                <a:rPr lang="en-US" sz="2000" spc="-98" baseline="30000">
                  <a:gradFill>
                    <a:gsLst>
                      <a:gs pos="25000">
                        <a:schemeClr val="bg1">
                          <a:alpha val="90000"/>
                        </a:schemeClr>
                      </a:gs>
                      <a:gs pos="100000">
                        <a:srgbClr val="ABE9FF"/>
                      </a:gs>
                    </a:gsLst>
                    <a:lin ang="18000000" scaled="0"/>
                  </a:gradFill>
                  <a:latin typeface="Segoe Sans Text" pitchFamily="2" charset="0"/>
                  <a:cs typeface="Segoe Sans Text" pitchFamily="2" charset="0"/>
                </a:rPr>
                <a:t>%</a:t>
              </a:r>
              <a:endParaRPr lang="en-US" sz="2000">
                <a:latin typeface="Segoe Sans Text" pitchFamily="2" charset="0"/>
                <a:cs typeface="Segoe Sans Text" pitchFamily="2" charset="0"/>
              </a:endParaRPr>
            </a:p>
          </p:txBody>
        </p:sp>
        <p:sp>
          <p:nvSpPr>
            <p:cNvPr id="142" name="Rectángulo 148">
              <a:extLst>
                <a:ext uri="{FF2B5EF4-FFF2-40B4-BE49-F238E27FC236}">
                  <a16:creationId xmlns:a16="http://schemas.microsoft.com/office/drawing/2014/main" id="{580103DA-BE98-E3AF-9FE9-A51A4ECE8887}"/>
                </a:ext>
              </a:extLst>
            </p:cNvPr>
            <p:cNvSpPr/>
            <p:nvPr/>
          </p:nvSpPr>
          <p:spPr>
            <a:xfrm>
              <a:off x="2540431" y="5097888"/>
              <a:ext cx="548590" cy="509445"/>
            </a:xfrm>
            <a:prstGeom prst="rect">
              <a:avLst/>
            </a:prstGeom>
          </p:spPr>
          <p:txBody>
            <a:bodyPr wrap="square" lIns="0" tIns="0" rIns="0" bIns="0">
              <a:noAutofit/>
            </a:bodyPr>
            <a:lstStyle/>
            <a:p>
              <a:r>
                <a:rPr lang="en-US" sz="3200" spc="-150">
                  <a:gradFill>
                    <a:gsLst>
                      <a:gs pos="25000">
                        <a:schemeClr val="bg1">
                          <a:alpha val="90000"/>
                        </a:schemeClr>
                      </a:gs>
                      <a:gs pos="100000">
                        <a:srgbClr val="ABE9FF"/>
                      </a:gs>
                    </a:gsLst>
                    <a:lin ang="18000000" scaled="0"/>
                  </a:gradFill>
                  <a:latin typeface="Segoe Sans Display" pitchFamily="2" charset="0"/>
                  <a:cs typeface="Segoe Sans Display" pitchFamily="2" charset="0"/>
                </a:rPr>
                <a:t>30</a:t>
              </a:r>
              <a:endParaRPr lang="en-US" sz="3200" spc="-150" baseline="30000">
                <a:gradFill>
                  <a:gsLst>
                    <a:gs pos="25000">
                      <a:schemeClr val="bg1">
                        <a:alpha val="90000"/>
                      </a:schemeClr>
                    </a:gs>
                    <a:gs pos="100000">
                      <a:srgbClr val="ABE9FF"/>
                    </a:gs>
                  </a:gsLst>
                  <a:lin ang="18000000" scaled="0"/>
                </a:gradFill>
                <a:latin typeface="Segoe Sans Display" pitchFamily="2" charset="0"/>
                <a:cs typeface="Segoe Sans Display" pitchFamily="2" charset="0"/>
              </a:endParaRPr>
            </a:p>
          </p:txBody>
        </p:sp>
        <p:sp>
          <p:nvSpPr>
            <p:cNvPr id="141" name="TextBox 140">
              <a:extLst>
                <a:ext uri="{FF2B5EF4-FFF2-40B4-BE49-F238E27FC236}">
                  <a16:creationId xmlns:a16="http://schemas.microsoft.com/office/drawing/2014/main" id="{C20FD6DD-18E2-51C4-62E2-593B1300F4E4}"/>
                </a:ext>
              </a:extLst>
            </p:cNvPr>
            <p:cNvSpPr txBox="1"/>
            <p:nvPr/>
          </p:nvSpPr>
          <p:spPr>
            <a:xfrm>
              <a:off x="2566333" y="5024834"/>
              <a:ext cx="478914" cy="194151"/>
            </a:xfrm>
            <a:prstGeom prst="rect">
              <a:avLst/>
            </a:prstGeom>
            <a:noFill/>
          </p:spPr>
          <p:txBody>
            <a:bodyPr wrap="square" lIns="0" tIns="0" rIns="0" bIns="0">
              <a:noAutofit/>
            </a:bodyPr>
            <a:lstStyle/>
            <a:p>
              <a:pPr>
                <a:spcAft>
                  <a:spcPts val="591"/>
                </a:spcAft>
              </a:pPr>
              <a:r>
                <a:rPr lang="en-US" sz="900">
                  <a:solidFill>
                    <a:srgbClr val="ABE9FF"/>
                  </a:solidFill>
                  <a:latin typeface="Segoe Sans Display" pitchFamily="2" charset="0"/>
                  <a:cs typeface="Segoe Sans Display" pitchFamily="2" charset="0"/>
                </a:rPr>
                <a:t>Up to</a:t>
              </a:r>
              <a:endParaRPr lang="es-PE" sz="900">
                <a:solidFill>
                  <a:srgbClr val="ABE9FF"/>
                </a:solidFill>
                <a:latin typeface="Segoe Sans Display" pitchFamily="2" charset="0"/>
                <a:cs typeface="Segoe Sans Display" pitchFamily="2" charset="0"/>
              </a:endParaRPr>
            </a:p>
          </p:txBody>
        </p:sp>
      </p:grpSp>
      <p:sp>
        <p:nvSpPr>
          <p:cNvPr id="18" name="Box 1">
            <a:extLst>
              <a:ext uri="{FF2B5EF4-FFF2-40B4-BE49-F238E27FC236}">
                <a16:creationId xmlns:a16="http://schemas.microsoft.com/office/drawing/2014/main" id="{4836438B-2442-4465-3F79-E30295A8CB3E}"/>
              </a:ext>
              <a:ext uri="{C183D7F6-B498-43B3-948B-1728B52AA6E4}">
                <adec:decorative xmlns:adec="http://schemas.microsoft.com/office/drawing/2017/decorative" val="1"/>
              </a:ext>
            </a:extLst>
          </p:cNvPr>
          <p:cNvSpPr/>
          <p:nvPr/>
        </p:nvSpPr>
        <p:spPr bwMode="auto">
          <a:xfrm>
            <a:off x="210722" y="4630602"/>
            <a:ext cx="2093469" cy="1184854"/>
          </a:xfrm>
          <a:prstGeom prst="roundRect">
            <a:avLst>
              <a:gd name="adj" fmla="val 7362"/>
            </a:avLst>
          </a:prstGeom>
          <a:gradFill flip="none" rotWithShape="1">
            <a:gsLst>
              <a:gs pos="100000">
                <a:srgbClr val="05256E"/>
              </a:gs>
              <a:gs pos="0">
                <a:srgbClr val="1C3073">
                  <a:alpha val="0"/>
                </a:srgbClr>
              </a:gs>
            </a:gsLst>
            <a:path path="circle">
              <a:fillToRect r="100000" b="100000"/>
            </a:path>
            <a:tileRect l="-100000" t="-100000"/>
          </a:gradFill>
          <a:ln w="12700">
            <a:gradFill flip="none" rotWithShape="1">
              <a:gsLst>
                <a:gs pos="0">
                  <a:srgbClr val="FFFFFF">
                    <a:alpha val="25000"/>
                    <a:lumMod val="98000"/>
                  </a:srgbClr>
                </a:gs>
                <a:gs pos="36000">
                  <a:srgbClr val="FFFFFF">
                    <a:alpha val="37000"/>
                  </a:srgbClr>
                </a:gs>
                <a:gs pos="63000">
                  <a:srgbClr val="FFFFFF"/>
                </a:gs>
                <a:gs pos="84000">
                  <a:srgbClr val="FFFFFF">
                    <a:alpha val="25000"/>
                  </a:srgbClr>
                </a:gs>
              </a:gsLst>
              <a:lin ang="8700000" scaled="0"/>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82880" rIns="685800" bIns="365760" numCol="1" spcCol="0" rtlCol="0" fromWordArt="0" anchor="t" anchorCtr="0" forceAA="0" compatLnSpc="1">
            <a:prstTxWarp prst="textNoShape">
              <a:avLst/>
            </a:prstTxWarp>
            <a:noAutofit/>
          </a:bodyPr>
          <a:lstStyle/>
          <a:p>
            <a:pPr>
              <a:spcBef>
                <a:spcPts val="300"/>
              </a:spcBef>
              <a:spcAft>
                <a:spcPts val="800"/>
              </a:spcAft>
            </a:pPr>
            <a:endParaRPr lang="es-PE" sz="1100">
              <a:solidFill>
                <a:srgbClr val="FFFFFF"/>
              </a:solidFill>
              <a:latin typeface="Segoe Sans Text Semilight" pitchFamily="2" charset="0"/>
              <a:cs typeface="Segoe Sans Text Semilight" pitchFamily="2" charset="0"/>
            </a:endParaRPr>
          </a:p>
        </p:txBody>
      </p:sp>
      <p:sp>
        <p:nvSpPr>
          <p:cNvPr id="3" name="Copy 1">
            <a:extLst>
              <a:ext uri="{FF2B5EF4-FFF2-40B4-BE49-F238E27FC236}">
                <a16:creationId xmlns:a16="http://schemas.microsoft.com/office/drawing/2014/main" id="{29DF23DD-BB4E-8DE4-D772-0E336DEA76D8}"/>
              </a:ext>
            </a:extLst>
          </p:cNvPr>
          <p:cNvSpPr/>
          <p:nvPr/>
        </p:nvSpPr>
        <p:spPr bwMode="auto">
          <a:xfrm>
            <a:off x="372355" y="4667595"/>
            <a:ext cx="1733599" cy="1184854"/>
          </a:xfrm>
          <a:prstGeom prst="roundRect">
            <a:avLst>
              <a:gd name="adj" fmla="val 7362"/>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46304" numCol="1" spcCol="0" rtlCol="0" fromWordArt="0" anchor="ctr" anchorCtr="0" forceAA="0" compatLnSpc="1">
            <a:prstTxWarp prst="textNoShape">
              <a:avLst/>
            </a:prstTxWarp>
            <a:noAutofit/>
          </a:bodyPr>
          <a:lstStyle/>
          <a:p>
            <a:pPr>
              <a:spcAft>
                <a:spcPts val="591"/>
              </a:spcAft>
            </a:pPr>
            <a:r>
              <a:rPr lang="en-US" sz="1200">
                <a:solidFill>
                  <a:srgbClr val="ABE9FF"/>
                </a:solidFill>
                <a:latin typeface="Segoe Sans Text" pitchFamily="2" charset="0"/>
                <a:ea typeface="MS Gothic" panose="020B0609070205080204" pitchFamily="49" charset="-128"/>
                <a:cs typeface="Segoe Sans Text" pitchFamily="2" charset="0"/>
              </a:rPr>
              <a:t>Deploy faster</a:t>
            </a:r>
          </a:p>
          <a:p>
            <a:pPr>
              <a:spcAft>
                <a:spcPts val="591"/>
              </a:spcAft>
            </a:pPr>
            <a:r>
              <a:rPr lang="en-US" sz="700">
                <a:solidFill>
                  <a:schemeClr val="bg1"/>
                </a:solidFill>
                <a:latin typeface="Segoe Sans Text" pitchFamily="2" charset="0"/>
                <a:cs typeface="Segoe Sans Text" pitchFamily="2" charset="0"/>
              </a:rPr>
              <a:t>Windows Autopilot</a:t>
            </a:r>
            <a:r>
              <a:rPr lang="en-US" sz="700" baseline="30000">
                <a:solidFill>
                  <a:schemeClr val="bg1"/>
                </a:solidFill>
                <a:latin typeface="Segoe Sans Text" pitchFamily="2" charset="0"/>
                <a:cs typeface="Segoe Sans Text" pitchFamily="2" charset="0"/>
              </a:rPr>
              <a:t>1</a:t>
            </a:r>
            <a:r>
              <a:rPr lang="en-US" sz="700">
                <a:solidFill>
                  <a:schemeClr val="bg1"/>
                </a:solidFill>
                <a:latin typeface="Segoe Sans Text" pitchFamily="2" charset="0"/>
                <a:cs typeface="Segoe Sans Text" pitchFamily="2" charset="0"/>
              </a:rPr>
              <a:t> enables zero-touch provisioning. Employees power on, connect to their work accounts, and get apps and policies automatically.</a:t>
            </a:r>
            <a:endParaRPr lang="es-PE" sz="700">
              <a:solidFill>
                <a:schemeClr val="bg1"/>
              </a:solidFill>
              <a:latin typeface="Segoe Sans Text" pitchFamily="2" charset="0"/>
              <a:cs typeface="Segoe Sans Text" pitchFamily="2" charset="0"/>
            </a:endParaRPr>
          </a:p>
        </p:txBody>
      </p:sp>
      <p:sp>
        <p:nvSpPr>
          <p:cNvPr id="44" name="Sec 1 subhead">
            <a:extLst>
              <a:ext uri="{FF2B5EF4-FFF2-40B4-BE49-F238E27FC236}">
                <a16:creationId xmlns:a16="http://schemas.microsoft.com/office/drawing/2014/main" id="{0401B46A-5236-4E9E-5E4F-470615D6371C}"/>
              </a:ext>
            </a:extLst>
          </p:cNvPr>
          <p:cNvSpPr txBox="1"/>
          <p:nvPr/>
        </p:nvSpPr>
        <p:spPr>
          <a:xfrm>
            <a:off x="228600" y="4267353"/>
            <a:ext cx="4104658" cy="138499"/>
          </a:xfrm>
          <a:prstGeom prst="rect">
            <a:avLst/>
          </a:prstGeom>
          <a:noFill/>
        </p:spPr>
        <p:txBody>
          <a:bodyPr wrap="square" lIns="0" tIns="0" rIns="0" bIns="0">
            <a:spAutoFit/>
          </a:bodyPr>
          <a:lstStyle/>
          <a:p>
            <a:pPr>
              <a:spcAft>
                <a:spcPts val="591"/>
              </a:spcAft>
            </a:pPr>
            <a:r>
              <a:rPr lang="en-US" sz="900">
                <a:solidFill>
                  <a:schemeClr val="bg1"/>
                </a:solidFill>
                <a:latin typeface="Segoe Sans Text" pitchFamily="2" charset="0"/>
                <a:cs typeface="Segoe Sans Text" pitchFamily="2" charset="0"/>
              </a:rPr>
              <a:t>Because updates designed to reduce disruption mean simplified IT management.</a:t>
            </a:r>
            <a:endParaRPr lang="es-PE" sz="900">
              <a:solidFill>
                <a:schemeClr val="bg1"/>
              </a:solidFill>
              <a:latin typeface="Segoe Sans Text" pitchFamily="2" charset="0"/>
              <a:cs typeface="Segoe Sans Text" pitchFamily="2" charset="0"/>
            </a:endParaRPr>
          </a:p>
        </p:txBody>
      </p:sp>
      <p:sp>
        <p:nvSpPr>
          <p:cNvPr id="17" name="Section 1 headline">
            <a:extLst>
              <a:ext uri="{FF2B5EF4-FFF2-40B4-BE49-F238E27FC236}">
                <a16:creationId xmlns:a16="http://schemas.microsoft.com/office/drawing/2014/main" id="{D9080309-EBE9-393A-FF69-8F1FBE3F6852}"/>
              </a:ext>
            </a:extLst>
          </p:cNvPr>
          <p:cNvSpPr>
            <a:spLocks noGrp="1"/>
          </p:cNvSpPr>
          <p:nvPr/>
        </p:nvSpPr>
        <p:spPr>
          <a:xfrm>
            <a:off x="228600" y="3697045"/>
            <a:ext cx="3160874" cy="523861"/>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040"/>
              </a:lnSpc>
            </a:pPr>
            <a:r>
              <a:rPr lang="en-US" sz="1700">
                <a:gradFill>
                  <a:gsLst>
                    <a:gs pos="9000">
                      <a:schemeClr val="bg1"/>
                    </a:gs>
                    <a:gs pos="100000">
                      <a:srgbClr val="ABE9FF"/>
                    </a:gs>
                  </a:gsLst>
                  <a:lin ang="19200000" scaled="0"/>
                </a:gradFill>
                <a:latin typeface="Segoe Sans Display" pitchFamily="2" charset="0"/>
                <a:cs typeface="Segoe Sans Display" pitchFamily="2" charset="0"/>
              </a:rPr>
              <a:t>Increase IT efficiency while retaining security and control</a:t>
            </a:r>
          </a:p>
        </p:txBody>
      </p:sp>
      <p:sp>
        <p:nvSpPr>
          <p:cNvPr id="26" name="hero footer">
            <a:extLst>
              <a:ext uri="{FF2B5EF4-FFF2-40B4-BE49-F238E27FC236}">
                <a16:creationId xmlns:a16="http://schemas.microsoft.com/office/drawing/2014/main" id="{34BE1240-DF9E-FD03-3E35-DE966F78481B}"/>
              </a:ext>
              <a:ext uri="{C183D7F6-B498-43B3-948B-1728B52AA6E4}">
                <adec:decorative xmlns:adec="http://schemas.microsoft.com/office/drawing/2017/decorative" val="1"/>
              </a:ext>
            </a:extLst>
          </p:cNvPr>
          <p:cNvSpPr/>
          <p:nvPr/>
        </p:nvSpPr>
        <p:spPr>
          <a:xfrm>
            <a:off x="766" y="3058339"/>
            <a:ext cx="4505570" cy="41084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Laptop HERo image" descr="A dark, moody close up of a laptop computer screen facing upwards and open at a 90 degree angle">
            <a:extLst>
              <a:ext uri="{FF2B5EF4-FFF2-40B4-BE49-F238E27FC236}">
                <a16:creationId xmlns:a16="http://schemas.microsoft.com/office/drawing/2014/main" id="{F6ED089B-177E-47C1-A9EB-9AB44DE07B1F}"/>
              </a:ext>
            </a:extLst>
          </p:cNvPr>
          <p:cNvPicPr>
            <a:picLocks noChangeAspect="1"/>
          </p:cNvPicPr>
          <p:nvPr/>
        </p:nvPicPr>
        <p:blipFill>
          <a:blip r:embed="rId26">
            <a:alphaModFix/>
          </a:blip>
          <a:srcRect l="237" t="31896" r="237" b="-168"/>
          <a:stretch>
            <a:fillRect/>
          </a:stretch>
        </p:blipFill>
        <p:spPr>
          <a:xfrm>
            <a:off x="0" y="5342"/>
            <a:ext cx="4507532" cy="3091991"/>
          </a:xfrm>
          <a:prstGeom prst="rect">
            <a:avLst/>
          </a:prstGeom>
        </p:spPr>
      </p:pic>
      <p:sp>
        <p:nvSpPr>
          <p:cNvPr id="34" name="Subhead">
            <a:extLst>
              <a:ext uri="{FF2B5EF4-FFF2-40B4-BE49-F238E27FC236}">
                <a16:creationId xmlns:a16="http://schemas.microsoft.com/office/drawing/2014/main" id="{A7C9104B-9E36-8993-7E1B-5BCA4BA0DA8B}"/>
              </a:ext>
            </a:extLst>
          </p:cNvPr>
          <p:cNvSpPr txBox="1">
            <a:spLocks/>
          </p:cNvSpPr>
          <p:nvPr/>
        </p:nvSpPr>
        <p:spPr>
          <a:xfrm>
            <a:off x="189425" y="2777286"/>
            <a:ext cx="3770417" cy="387438"/>
          </a:xfrm>
          <a:prstGeom prst="rect">
            <a:avLst/>
          </a:prstGeom>
        </p:spPr>
        <p:txBody>
          <a:bodyPr lIns="0" tIns="0" rIns="0" bIns="0" anchor="t"/>
          <a:lstStyle>
            <a:lvl1pPr algn="l" defTabSz="914400" rtl="0" eaLnBrk="1" latinLnBrk="0" hangingPunct="1">
              <a:lnSpc>
                <a:spcPct val="95000"/>
              </a:lnSpc>
              <a:spcBef>
                <a:spcPct val="0"/>
              </a:spcBef>
              <a:buNone/>
              <a:defRPr sz="3600" kern="1200" spc="0" baseline="0">
                <a:gradFill>
                  <a:gsLst>
                    <a:gs pos="69000">
                      <a:schemeClr val="bg1"/>
                    </a:gs>
                    <a:gs pos="100000">
                      <a:srgbClr val="7BC8FF"/>
                    </a:gs>
                  </a:gsLst>
                  <a:lin ang="19200000" scaled="0"/>
                </a:gradFill>
                <a:latin typeface="Segoe Sans Display" pitchFamily="2" charset="0"/>
                <a:ea typeface="+mj-ea"/>
                <a:cs typeface="+mj-cs"/>
              </a:defRPr>
            </a:lvl1pPr>
          </a:lstStyle>
          <a:p>
            <a:pPr>
              <a:lnSpc>
                <a:spcPct val="100000"/>
              </a:lnSpc>
              <a:spcBef>
                <a:spcPts val="300"/>
              </a:spcBef>
              <a:spcAft>
                <a:spcPts val="1000"/>
              </a:spcAft>
            </a:pPr>
            <a:r>
              <a:rPr lang="en-US" sz="900">
                <a:solidFill>
                  <a:schemeClr val="bg1"/>
                </a:solidFill>
                <a:latin typeface="Segoe Sans Text"/>
                <a:cs typeface="Segoe Sans Text"/>
              </a:rPr>
              <a:t>Secure-by-design devices that work with your existing apps to drive productivity, IT agility, and data protection—so you can move AI initiatives from pilot to production with minimized trade-offs.</a:t>
            </a:r>
          </a:p>
        </p:txBody>
      </p:sp>
      <p:sp>
        <p:nvSpPr>
          <p:cNvPr id="27" name="Headline">
            <a:extLst>
              <a:ext uri="{FF2B5EF4-FFF2-40B4-BE49-F238E27FC236}">
                <a16:creationId xmlns:a16="http://schemas.microsoft.com/office/drawing/2014/main" id="{FEA361A6-98CF-60AC-BAB7-57C3EB4D1CB0}"/>
              </a:ext>
            </a:extLst>
          </p:cNvPr>
          <p:cNvSpPr>
            <a:spLocks noGrp="1"/>
          </p:cNvSpPr>
          <p:nvPr/>
        </p:nvSpPr>
        <p:spPr>
          <a:xfrm>
            <a:off x="180500" y="1734312"/>
            <a:ext cx="2413330" cy="884858"/>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2213" kern="1200">
                <a:solidFill>
                  <a:schemeClr val="tx1"/>
                </a:solidFill>
                <a:latin typeface="+mj-lt"/>
                <a:ea typeface="+mj-ea"/>
                <a:cs typeface="+mj-cs"/>
              </a:defRPr>
            </a:lvl1pPr>
          </a:lstStyle>
          <a:p>
            <a:pPr algn="l">
              <a:lnSpc>
                <a:spcPts val="2340"/>
              </a:lnSpc>
            </a:pPr>
            <a:r>
              <a:rPr lang="en-US" sz="2000">
                <a:gradFill>
                  <a:gsLst>
                    <a:gs pos="9000">
                      <a:schemeClr val="bg1"/>
                    </a:gs>
                    <a:gs pos="100000">
                      <a:srgbClr val="ABE9FF"/>
                    </a:gs>
                  </a:gsLst>
                  <a:lin ang="19200000" scaled="0"/>
                </a:gradFill>
                <a:latin typeface="Segoe Sans Display" pitchFamily="2" charset="0"/>
                <a:cs typeface="Segoe Sans Display" pitchFamily="2" charset="0"/>
              </a:rPr>
              <a:t>Built-in security that makes innovating possible in the AI era</a:t>
            </a:r>
          </a:p>
        </p:txBody>
      </p:sp>
      <p:pic>
        <p:nvPicPr>
          <p:cNvPr id="35" name="Window 11 Logo" descr="Windows 11 logo mark">
            <a:extLst>
              <a:ext uri="{FF2B5EF4-FFF2-40B4-BE49-F238E27FC236}">
                <a16:creationId xmlns:a16="http://schemas.microsoft.com/office/drawing/2014/main" id="{AB97A138-03CB-3401-919B-4EAA84E8C24C}"/>
              </a:ext>
            </a:extLst>
          </p:cNvPr>
          <p:cNvPicPr>
            <a:picLocks noChangeAspect="1"/>
          </p:cNvPicPr>
          <p:nvPr/>
        </p:nvPicPr>
        <p:blipFill>
          <a:blip r:embed="rId27"/>
          <a:stretch>
            <a:fillRect/>
          </a:stretch>
        </p:blipFill>
        <p:spPr>
          <a:xfrm>
            <a:off x="3172205" y="239462"/>
            <a:ext cx="1376176" cy="198126"/>
          </a:xfrm>
          <a:prstGeom prst="rect">
            <a:avLst/>
          </a:prstGeom>
        </p:spPr>
      </p:pic>
      <p:sp>
        <p:nvSpPr>
          <p:cNvPr id="54" name="Rectangle 53">
            <a:extLst>
              <a:ext uri="{FF2B5EF4-FFF2-40B4-BE49-F238E27FC236}">
                <a16:creationId xmlns:a16="http://schemas.microsoft.com/office/drawing/2014/main" id="{5901F59C-9FC1-C3DA-2DEC-22712E154DA1}"/>
              </a:ext>
            </a:extLst>
          </p:cNvPr>
          <p:cNvSpPr/>
          <p:nvPr/>
        </p:nvSpPr>
        <p:spPr>
          <a:xfrm>
            <a:off x="194043" y="212910"/>
            <a:ext cx="1377649" cy="262289"/>
          </a:xfrm>
          <a:prstGeom prst="rect">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Segoe Sans Text" pitchFamily="2" charset="0"/>
                <a:cs typeface="Segoe Sans Text" pitchFamily="2" charset="0"/>
              </a:rPr>
              <a:t>Partner logo</a:t>
            </a:r>
          </a:p>
        </p:txBody>
      </p:sp>
    </p:spTree>
    <p:extLst>
      <p:ext uri="{BB962C8B-B14F-4D97-AF65-F5344CB8AC3E}">
        <p14:creationId xmlns:p14="http://schemas.microsoft.com/office/powerpoint/2010/main" val="20947857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2ff9af17-f901-468a-853a-29cc9b4258ef">
      <Terms xmlns="http://schemas.microsoft.com/office/infopath/2007/PartnerControls"/>
    </lcf76f155ced4ddcb4097134ff3c332f>
    <TaxCatchAll xmlns="730bc729-27b9-4d88-9b83-da2a8bf1962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54DBEC4624A62429C55BE1EB2B1C704" ma:contentTypeVersion="14" ma:contentTypeDescription="Create a new document." ma:contentTypeScope="" ma:versionID="4bea231b3a5742043fbcc1bbac516d22">
  <xsd:schema xmlns:xsd="http://www.w3.org/2001/XMLSchema" xmlns:xs="http://www.w3.org/2001/XMLSchema" xmlns:p="http://schemas.microsoft.com/office/2006/metadata/properties" xmlns:ns1="http://schemas.microsoft.com/sharepoint/v3" xmlns:ns2="2ff9af17-f901-468a-853a-29cc9b4258ef" xmlns:ns3="730bc729-27b9-4d88-9b83-da2a8bf19627" targetNamespace="http://schemas.microsoft.com/office/2006/metadata/properties" ma:root="true" ma:fieldsID="3f9e53adb63094012d980d40b64c7532" ns1:_="" ns2:_="" ns3:_="">
    <xsd:import namespace="http://schemas.microsoft.com/sharepoint/v3"/>
    <xsd:import namespace="2ff9af17-f901-468a-853a-29cc9b4258ef"/>
    <xsd:import namespace="730bc729-27b9-4d88-9b83-da2a8bf1962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1:_ip_UnifiedCompliancePolicyProperties" minOccurs="0"/>
                <xsd:element ref="ns1:_ip_UnifiedCompliancePolicyUIAction"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f9af17-f901-468a-853a-29cc9b4258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bc729-27b9-4d88-9b83-da2a8bf19627"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53c1edd7-998e-49b8-b519-af10ec3dafed}" ma:internalName="TaxCatchAll" ma:showField="CatchAllData" ma:web="730bc729-27b9-4d88-9b83-da2a8bf196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4689C7-7A6A-480A-9A69-BA2B4CA7A8C3}">
  <ds:schemaRefs>
    <ds:schemaRef ds:uri="767fc4e2-04ea-4e81-9a82-c5368b946e12"/>
    <ds:schemaRef ds:uri="93822e3a-ebfd-4eac-9a65-e3e007cb595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5F33219-7FBF-452D-80F2-2B9C03785981}">
  <ds:schemaRefs>
    <ds:schemaRef ds:uri="http://schemas.microsoft.com/sharepoint/v3/contenttype/forms"/>
  </ds:schemaRefs>
</ds:datastoreItem>
</file>

<file path=customXml/itemProps3.xml><?xml version="1.0" encoding="utf-8"?>
<ds:datastoreItem xmlns:ds="http://schemas.openxmlformats.org/officeDocument/2006/customXml" ds:itemID="{583FC9C2-65C9-4852-BB08-DF07F1E51088}"/>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Veronica Murtagh</dc:creator>
  <cp:revision>1</cp:revision>
  <dcterms:created xsi:type="dcterms:W3CDTF">2025-07-10T18:48:58Z</dcterms:created>
  <dcterms:modified xsi:type="dcterms:W3CDTF">2026-01-22T21:05:51Z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0x010100454DBEC4624A62429C55BE1EB2B1C704</vt:lpwstr>
  </property>
  <property fmtid="{D5CDD505-2E9C-101B-9397-08002B2CF9AE}" pid="3" name="MediaServiceImageTags">
    <vt:lpwstr/>
  </property>
  <property fmtid="{D5CDD505-2E9C-101B-9397-08002B2CF9AE}" pid="4" name="Order">
    <vt:lpwstr>5331400.00000000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